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1"/>
  </p:notesMasterIdLst>
  <p:sldIdLst>
    <p:sldId id="275" r:id="rId3"/>
    <p:sldId id="289" r:id="rId4"/>
    <p:sldId id="290" r:id="rId5"/>
    <p:sldId id="291" r:id="rId6"/>
    <p:sldId id="294" r:id="rId7"/>
    <p:sldId id="293" r:id="rId8"/>
    <p:sldId id="295" r:id="rId9"/>
    <p:sldId id="285" r:id="rId10"/>
    <p:sldId id="292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6" r:id="rId20"/>
  </p:sldIdLst>
  <p:sldSz cx="12192000" cy="6858000"/>
  <p:notesSz cx="7315200" cy="9601200"/>
  <p:embeddedFontLst>
    <p:embeddedFont>
      <p:font typeface="Arial Black" panose="020B0A04020102020204" pitchFamily="34" charset="0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Y3NWvSHEBzKliMavHYkcID7/x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6"/>
    <a:srgbClr val="11830B"/>
    <a:srgbClr val="B48900"/>
    <a:srgbClr val="00A200"/>
    <a:srgbClr val="9C7F06"/>
    <a:srgbClr val="094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RENCANA</c:v>
                </c:pt>
              </c:strCache>
            </c:strRef>
          </c:tx>
          <c:spPr>
            <a:solidFill>
              <a:srgbClr val="11830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Zakat</c:v>
                </c:pt>
                <c:pt idx="1">
                  <c:v>Infaq</c:v>
                </c:pt>
                <c:pt idx="2">
                  <c:v>CSR</c:v>
                </c:pt>
                <c:pt idx="3">
                  <c:v>DSKL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2084000000</c:v>
                </c:pt>
                <c:pt idx="1">
                  <c:v>5476000000</c:v>
                </c:pt>
                <c:pt idx="2">
                  <c:v>25000000</c:v>
                </c:pt>
                <c:pt idx="3">
                  <c:v>56000000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3-4E4C-9869-F1E26C922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Zakat</c:v>
                </c:pt>
                <c:pt idx="1">
                  <c:v>Infaq</c:v>
                </c:pt>
                <c:pt idx="2">
                  <c:v>CSR</c:v>
                </c:pt>
                <c:pt idx="3">
                  <c:v>DSKL</c:v>
                </c:pt>
              </c:strCache>
            </c:strRef>
          </c:cat>
          <c:val>
            <c:numRef>
              <c:f>Sheet1!$C$2:$C$5</c:f>
              <c:numCache>
                <c:formatCode>_(* #,##0_);_(* \(#,##0\);_(* "-"_);_(@_)</c:formatCode>
                <c:ptCount val="4"/>
                <c:pt idx="0">
                  <c:v>206449423</c:v>
                </c:pt>
                <c:pt idx="1">
                  <c:v>1376803912</c:v>
                </c:pt>
                <c:pt idx="2">
                  <c:v>23000000</c:v>
                </c:pt>
                <c:pt idx="3">
                  <c:v>4050000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3-4E4C-9869-F1E26C922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21312"/>
        <c:axId val="49423104"/>
      </c:barChart>
      <c:catAx>
        <c:axId val="49421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423104"/>
        <c:crosses val="autoZero"/>
        <c:auto val="1"/>
        <c:lblAlgn val="ctr"/>
        <c:lblOffset val="100"/>
        <c:noMultiLvlLbl val="0"/>
      </c:catAx>
      <c:valAx>
        <c:axId val="49423104"/>
        <c:scaling>
          <c:orientation val="minMax"/>
        </c:scaling>
        <c:delete val="1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crossAx val="494213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Rencana</a:t>
            </a:r>
            <a:r>
              <a:rPr lang="id-ID" sz="1800"/>
              <a:t> </a:t>
            </a:r>
            <a:r>
              <a:rPr lang="en-US" sz="1800"/>
              <a:t>Penyaluran</a:t>
            </a:r>
          </a:p>
        </c:rich>
      </c:tx>
      <c:layout>
        <c:manualLayout>
          <c:xMode val="edge"/>
          <c:yMode val="edge"/>
          <c:x val="0.33779286688007332"/>
          <c:y val="1.236991701116831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RencanaPenyaluran</c:v>
                </c:pt>
              </c:strCache>
            </c:strRef>
          </c:tx>
          <c:dPt>
            <c:idx val="0"/>
            <c:bubble3D val="0"/>
            <c:spPr>
              <a:solidFill>
                <a:srgbClr val="00A200"/>
              </a:solidFill>
            </c:spPr>
            <c:extLst>
              <c:ext xmlns:c16="http://schemas.microsoft.com/office/drawing/2014/chart" uri="{C3380CC4-5D6E-409C-BE32-E72D297353CC}">
                <c16:uniqueId val="{00000001-B32A-4A16-AFC7-A2D476972770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32A-4A16-AFC7-A2D476972770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32A-4A16-AFC7-A2D4769727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B32A-4A16-AFC7-A2D47697277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Zakat : 206,449,423</c:v>
                </c:pt>
                <c:pt idx="1">
                  <c:v>Infaq :1,376,803,912</c:v>
                </c:pt>
                <c:pt idx="2">
                  <c:v>CSR : 23,000,000</c:v>
                </c:pt>
                <c:pt idx="3">
                  <c:v>DSKL : 4,050,000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206449423</c:v>
                </c:pt>
                <c:pt idx="1">
                  <c:v>1376803912</c:v>
                </c:pt>
                <c:pt idx="2">
                  <c:v>23000000</c:v>
                </c:pt>
                <c:pt idx="3">
                  <c:v>4050000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2A-4A16-AFC7-A2D4769727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11542323889733"/>
          <c:y val="0.20950021259900908"/>
          <c:w val="0.3404554543815777"/>
          <c:h val="0.5844338664878221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Realisasi</a:t>
            </a:r>
            <a:r>
              <a:rPr lang="en-US" sz="1800" dirty="0"/>
              <a:t> </a:t>
            </a:r>
            <a:r>
              <a:rPr lang="en-US" sz="1800" dirty="0" err="1"/>
              <a:t>Penyaluran</a:t>
            </a:r>
            <a:r>
              <a:rPr lang="id-ID" sz="1800" dirty="0"/>
              <a:t> </a:t>
            </a:r>
          </a:p>
          <a:p>
            <a:pPr>
              <a:defRPr sz="1800"/>
            </a:pPr>
            <a:r>
              <a:rPr lang="id-ID" sz="1800" dirty="0"/>
              <a:t>Dan</a:t>
            </a:r>
            <a:r>
              <a:rPr lang="id-ID" sz="1800" baseline="0" dirty="0"/>
              <a:t> Porsentase Rasio Capaian</a:t>
            </a:r>
            <a:endParaRPr lang="en-US" sz="1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Realisasi Penyaluran</c:v>
                </c:pt>
              </c:strCache>
            </c:strRef>
          </c:tx>
          <c:dPt>
            <c:idx val="0"/>
            <c:bubble3D val="0"/>
            <c:spPr>
              <a:solidFill>
                <a:srgbClr val="00A200"/>
              </a:solidFill>
            </c:spPr>
            <c:extLst>
              <c:ext xmlns:c16="http://schemas.microsoft.com/office/drawing/2014/chart" uri="{C3380CC4-5D6E-409C-BE32-E72D297353CC}">
                <c16:uniqueId val="{00000001-F8D1-4F58-8E0F-6FB14C6B4C73}"/>
              </c:ext>
            </c:extLst>
          </c:dPt>
          <c:dPt>
            <c:idx val="1"/>
            <c:bubble3D val="0"/>
            <c:spPr>
              <a:solidFill>
                <a:srgbClr val="B48900"/>
              </a:solidFill>
            </c:spPr>
            <c:extLst>
              <c:ext xmlns:c16="http://schemas.microsoft.com/office/drawing/2014/chart" uri="{C3380CC4-5D6E-409C-BE32-E72D297353CC}">
                <c16:uniqueId val="{00000003-F8D1-4F58-8E0F-6FB14C6B4C7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F8D1-4F58-8E0F-6FB14C6B4C7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/>
                      <a:t>97,74%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D1-4F58-8E0F-6FB14C6B4C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/>
                      <a:t>156,21%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8D1-4F58-8E0F-6FB14C6B4C73}"/>
                </c:ext>
              </c:extLst>
            </c:dLbl>
            <c:dLbl>
              <c:idx val="2"/>
              <c:layout>
                <c:manualLayout>
                  <c:x val="-0.28516081156673562"/>
                  <c:y val="-4.191324507351595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100%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8D1-4F58-8E0F-6FB14C6B4C7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F8D1-4F58-8E0F-6FB14C6B4C7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Zakat : 322,491,500</c:v>
                </c:pt>
                <c:pt idx="1">
                  <c:v>Infaq : 1,345,608,500</c:v>
                </c:pt>
                <c:pt idx="2">
                  <c:v>CSR : 23,000,000</c:v>
                </c:pt>
                <c:pt idx="3">
                  <c:v>DSKL : 0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322491500</c:v>
                </c:pt>
                <c:pt idx="1">
                  <c:v>1345608500</c:v>
                </c:pt>
                <c:pt idx="2">
                  <c:v>23000000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D1-4F58-8E0F-6FB14C6B4C7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0209979735844666E-2"/>
          <c:y val="0.42061820152379176"/>
          <c:w val="0.18031014970127426"/>
          <c:h val="0.4903503955422690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0611684575601"/>
          <c:y val="0.1089992714303052"/>
          <c:w val="0.86149388315424402"/>
          <c:h val="0.717864352803844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RENCANA</c:v>
                </c:pt>
              </c:strCache>
            </c:strRef>
          </c:tx>
          <c:spPr>
            <a:solidFill>
              <a:srgbClr val="11830B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Fakir</c:v>
                </c:pt>
                <c:pt idx="1">
                  <c:v>Miskin</c:v>
                </c:pt>
                <c:pt idx="2">
                  <c:v>Amil</c:v>
                </c:pt>
                <c:pt idx="3">
                  <c:v>Muallaf</c:v>
                </c:pt>
                <c:pt idx="4">
                  <c:v>Riqob</c:v>
                </c:pt>
                <c:pt idx="5">
                  <c:v>Gharimin</c:v>
                </c:pt>
                <c:pt idx="6">
                  <c:v>Fisabilillah</c:v>
                </c:pt>
                <c:pt idx="7">
                  <c:v>Ibnu Sabil</c:v>
                </c:pt>
              </c:strCache>
            </c:strRef>
          </c:cat>
          <c:val>
            <c:numRef>
              <c:f>Sheet1!$B$2:$B$9</c:f>
              <c:numCache>
                <c:formatCode>_(* #,##0_);_(* \(#,##0\);_(* "-"_);_(@_)</c:formatCode>
                <c:ptCount val="8"/>
                <c:pt idx="0">
                  <c:v>4748337</c:v>
                </c:pt>
                <c:pt idx="1">
                  <c:v>139146911</c:v>
                </c:pt>
                <c:pt idx="2">
                  <c:v>25806178</c:v>
                </c:pt>
                <c:pt idx="3">
                  <c:v>3096741</c:v>
                </c:pt>
                <c:pt idx="4">
                  <c:v>2064494</c:v>
                </c:pt>
                <c:pt idx="5">
                  <c:v>2064494</c:v>
                </c:pt>
                <c:pt idx="6">
                  <c:v>27457773</c:v>
                </c:pt>
                <c:pt idx="7">
                  <c:v>2064494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5-4AB6-9CE4-91D00B59A7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Fakir</c:v>
                </c:pt>
                <c:pt idx="1">
                  <c:v>Miskin</c:v>
                </c:pt>
                <c:pt idx="2">
                  <c:v>Amil</c:v>
                </c:pt>
                <c:pt idx="3">
                  <c:v>Muallaf</c:v>
                </c:pt>
                <c:pt idx="4">
                  <c:v>Riqob</c:v>
                </c:pt>
                <c:pt idx="5">
                  <c:v>Gharimin</c:v>
                </c:pt>
                <c:pt idx="6">
                  <c:v>Fisabilillah</c:v>
                </c:pt>
                <c:pt idx="7">
                  <c:v>Ibnu Sabil</c:v>
                </c:pt>
              </c:strCache>
            </c:strRef>
          </c:cat>
          <c:val>
            <c:numRef>
              <c:f>Sheet1!$C$2:$C$9</c:f>
              <c:numCache>
                <c:formatCode>_(* #,##0_);_(* \(#,##0\);_(* "-"_);_(@_)</c:formatCode>
                <c:ptCount val="8"/>
                <c:pt idx="0">
                  <c:v>14130000</c:v>
                </c:pt>
                <c:pt idx="1">
                  <c:v>235861500</c:v>
                </c:pt>
                <c:pt idx="2">
                  <c:v>21000000</c:v>
                </c:pt>
                <c:pt idx="3">
                  <c:v>0</c:v>
                </c:pt>
                <c:pt idx="6">
                  <c:v>51500000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5-4AB6-9CE4-91D00B59A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9017472"/>
        <c:axId val="170189568"/>
        <c:axId val="0"/>
      </c:bar3DChart>
      <c:catAx>
        <c:axId val="79017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0189568"/>
        <c:crosses val="autoZero"/>
        <c:auto val="1"/>
        <c:lblAlgn val="ctr"/>
        <c:lblOffset val="100"/>
        <c:noMultiLvlLbl val="0"/>
      </c:catAx>
      <c:valAx>
        <c:axId val="170189568"/>
        <c:scaling>
          <c:orientation val="minMax"/>
        </c:scaling>
        <c:delete val="1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crossAx val="790174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0611684575601"/>
          <c:y val="0.1089992714303052"/>
          <c:w val="0.86149388315424402"/>
          <c:h val="0.717864352803844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RENCANA</c:v>
                </c:pt>
              </c:strCache>
            </c:strRef>
          </c:tx>
          <c:spPr>
            <a:solidFill>
              <a:srgbClr val="11830B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Fakir</c:v>
                </c:pt>
                <c:pt idx="1">
                  <c:v>Miskin</c:v>
                </c:pt>
                <c:pt idx="2">
                  <c:v>Amil</c:v>
                </c:pt>
                <c:pt idx="3">
                  <c:v>Muallaf</c:v>
                </c:pt>
                <c:pt idx="4">
                  <c:v>Riqob</c:v>
                </c:pt>
                <c:pt idx="5">
                  <c:v>Gharimin</c:v>
                </c:pt>
                <c:pt idx="6">
                  <c:v>Fisabilillah</c:v>
                </c:pt>
                <c:pt idx="7">
                  <c:v>Ibnu Sabil</c:v>
                </c:pt>
              </c:strCache>
            </c:strRef>
          </c:cat>
          <c:val>
            <c:numRef>
              <c:f>Sheet1!$B$2:$B$9</c:f>
              <c:numCache>
                <c:formatCode>_(* #,##0_);_(* \(#,##0\);_(* "-"_);_(@_)</c:formatCode>
                <c:ptCount val="8"/>
                <c:pt idx="0">
                  <c:v>31666490</c:v>
                </c:pt>
                <c:pt idx="1">
                  <c:v>704923664</c:v>
                </c:pt>
                <c:pt idx="2">
                  <c:v>275360782</c:v>
                </c:pt>
                <c:pt idx="3">
                  <c:v>20652059</c:v>
                </c:pt>
                <c:pt idx="4">
                  <c:v>0</c:v>
                </c:pt>
                <c:pt idx="5">
                  <c:v>0</c:v>
                </c:pt>
                <c:pt idx="6">
                  <c:v>330432939</c:v>
                </c:pt>
                <c:pt idx="7">
                  <c:v>13768039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8-43EF-B1D5-D774FB43BB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Fakir</c:v>
                </c:pt>
                <c:pt idx="1">
                  <c:v>Miskin</c:v>
                </c:pt>
                <c:pt idx="2">
                  <c:v>Amil</c:v>
                </c:pt>
                <c:pt idx="3">
                  <c:v>Muallaf</c:v>
                </c:pt>
                <c:pt idx="4">
                  <c:v>Riqob</c:v>
                </c:pt>
                <c:pt idx="5">
                  <c:v>Gharimin</c:v>
                </c:pt>
                <c:pt idx="6">
                  <c:v>Fisabilillah</c:v>
                </c:pt>
                <c:pt idx="7">
                  <c:v>Ibnu Sabil</c:v>
                </c:pt>
              </c:strCache>
            </c:strRef>
          </c:cat>
          <c:val>
            <c:numRef>
              <c:f>Sheet1!$C$2:$C$9</c:f>
              <c:numCache>
                <c:formatCode>_(* #,##0_);_(* \(#,##0\);_(* "-"_);_(@_)</c:formatCode>
                <c:ptCount val="8"/>
                <c:pt idx="0">
                  <c:v>29650000</c:v>
                </c:pt>
                <c:pt idx="1">
                  <c:v>697938500</c:v>
                </c:pt>
                <c:pt idx="2">
                  <c:v>266000000</c:v>
                </c:pt>
                <c:pt idx="3">
                  <c:v>4000000</c:v>
                </c:pt>
                <c:pt idx="4">
                  <c:v>0</c:v>
                </c:pt>
                <c:pt idx="5">
                  <c:v>0</c:v>
                </c:pt>
                <c:pt idx="6">
                  <c:v>347020000</c:v>
                </c:pt>
                <c:pt idx="7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48-43EF-B1D5-D774FB43B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934400"/>
        <c:axId val="190936576"/>
        <c:axId val="0"/>
      </c:bar3DChart>
      <c:catAx>
        <c:axId val="190934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0936576"/>
        <c:crosses val="autoZero"/>
        <c:auto val="1"/>
        <c:lblAlgn val="ctr"/>
        <c:lblOffset val="100"/>
        <c:noMultiLvlLbl val="0"/>
      </c:catAx>
      <c:valAx>
        <c:axId val="190936576"/>
        <c:scaling>
          <c:orientation val="minMax"/>
        </c:scaling>
        <c:delete val="1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crossAx val="1909344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08963964757883"/>
          <c:y val="0.12478739937187923"/>
          <c:w val="0.46803514811833802"/>
          <c:h val="0.815420859682732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AFB-445D-B74E-E3D8CE086C82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FB-445D-B74E-E3D8CE086C82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AFB-445D-B74E-E3D8CE086C82}"/>
              </c:ext>
            </c:extLst>
          </c:dPt>
          <c:dLbls>
            <c:dLbl>
              <c:idx val="0"/>
              <c:layout>
                <c:manualLayout>
                  <c:x val="7.3663341421238884E-2"/>
                  <c:y val="-0.1408239265907303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216,085,000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FB-445D-B74E-E3D8CE086C82}"/>
                </c:ext>
              </c:extLst>
            </c:dLbl>
            <c:dLbl>
              <c:idx val="1"/>
              <c:layout>
                <c:manualLayout>
                  <c:x val="0.11046673873323425"/>
                  <c:y val="-0.1002016400741735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608,745,000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AFB-445D-B74E-E3D8CE086C82}"/>
                </c:ext>
              </c:extLst>
            </c:dLbl>
            <c:dLbl>
              <c:idx val="2"/>
              <c:layout>
                <c:manualLayout>
                  <c:x val="0.13891332722334174"/>
                  <c:y val="2.166521947549697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348,920,000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AFB-445D-B74E-E3D8CE086C82}"/>
                </c:ext>
              </c:extLst>
            </c:dLbl>
            <c:dLbl>
              <c:idx val="3"/>
              <c:layout>
                <c:manualLayout>
                  <c:x val="-0.15034312400737115"/>
                  <c:y val="7.312011572980239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608,745,000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AFB-445D-B74E-E3D8CE086C82}"/>
                </c:ext>
              </c:extLst>
            </c:dLbl>
            <c:dLbl>
              <c:idx val="4"/>
              <c:layout>
                <c:manualLayout>
                  <c:x val="-0.11244183757997332"/>
                  <c:y val="-8.395272546755079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69,400,000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AFB-445D-B74E-E3D8CE086C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Pendidikan</c:v>
                </c:pt>
                <c:pt idx="1">
                  <c:v>Kesehatan</c:v>
                </c:pt>
                <c:pt idx="2">
                  <c:v>Kemanusian</c:v>
                </c:pt>
                <c:pt idx="3">
                  <c:v>Ekonomi</c:v>
                </c:pt>
                <c:pt idx="4">
                  <c:v>Dakwah-Advokasi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160909860</c:v>
                </c:pt>
                <c:pt idx="1">
                  <c:v>69400000</c:v>
                </c:pt>
                <c:pt idx="2">
                  <c:v>216085000</c:v>
                </c:pt>
                <c:pt idx="3">
                  <c:v>608745000</c:v>
                </c:pt>
                <c:pt idx="4">
                  <c:v>348920000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FB-445D-B74E-E3D8CE086C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382717193637366"/>
          <c:y val="2.646675241771906E-2"/>
          <c:w val="0.31617284911649912"/>
          <c:h val="0.602684397459539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5941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38" name="Google Shape;4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38" name="Google Shape;4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38" name="Google Shape;4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 txBox="1">
            <a:spLocks noGrp="1"/>
          </p:cNvSpPr>
          <p:nvPr>
            <p:ph type="title"/>
          </p:nvPr>
        </p:nvSpPr>
        <p:spPr>
          <a:xfrm>
            <a:off x="838200" y="2566458"/>
            <a:ext cx="6781800" cy="214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A close-up of a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5650" y="0"/>
            <a:ext cx="5086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/>
          <p:nvPr/>
        </p:nvSpPr>
        <p:spPr>
          <a:xfrm>
            <a:off x="7475538" y="0"/>
            <a:ext cx="404018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5"/>
          <p:cNvSpPr/>
          <p:nvPr/>
        </p:nvSpPr>
        <p:spPr>
          <a:xfrm>
            <a:off x="8748713" y="0"/>
            <a:ext cx="1335087" cy="3302000"/>
          </a:xfrm>
          <a:custGeom>
            <a:avLst/>
            <a:gdLst/>
            <a:ahLst/>
            <a:cxnLst/>
            <a:rect l="l" t="t" r="r" b="b"/>
            <a:pathLst>
              <a:path w="840" h="2080" extrusionOk="0">
                <a:moveTo>
                  <a:pt x="654" y="0"/>
                </a:moveTo>
                <a:cubicBezTo>
                  <a:pt x="194" y="1318"/>
                  <a:pt x="12" y="1842"/>
                  <a:pt x="12" y="1842"/>
                </a:cubicBezTo>
                <a:cubicBezTo>
                  <a:pt x="2" y="1872"/>
                  <a:pt x="0" y="1903"/>
                  <a:pt x="8" y="1933"/>
                </a:cubicBezTo>
                <a:cubicBezTo>
                  <a:pt x="12" y="1950"/>
                  <a:pt x="12" y="1950"/>
                  <a:pt x="12" y="1950"/>
                </a:cubicBezTo>
                <a:cubicBezTo>
                  <a:pt x="20" y="1984"/>
                  <a:pt x="38" y="2013"/>
                  <a:pt x="62" y="2038"/>
                </a:cubicBezTo>
                <a:cubicBezTo>
                  <a:pt x="100" y="2075"/>
                  <a:pt x="100" y="2075"/>
                  <a:pt x="100" y="2075"/>
                </a:cubicBezTo>
                <a:cubicBezTo>
                  <a:pt x="105" y="2080"/>
                  <a:pt x="112" y="2078"/>
                  <a:pt x="114" y="2072"/>
                </a:cubicBezTo>
                <a:cubicBezTo>
                  <a:pt x="658" y="524"/>
                  <a:pt x="840" y="0"/>
                  <a:pt x="840" y="0"/>
                </a:cubicBezTo>
                <a:lnTo>
                  <a:pt x="6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5"/>
          <p:cNvSpPr/>
          <p:nvPr/>
        </p:nvSpPr>
        <p:spPr>
          <a:xfrm>
            <a:off x="7445376" y="3140075"/>
            <a:ext cx="1420812" cy="3717925"/>
          </a:xfrm>
          <a:custGeom>
            <a:avLst/>
            <a:gdLst/>
            <a:ahLst/>
            <a:cxnLst/>
            <a:rect l="l" t="t" r="r" b="b"/>
            <a:pathLst>
              <a:path w="895" h="2342" extrusionOk="0">
                <a:moveTo>
                  <a:pt x="864" y="131"/>
                </a:moveTo>
                <a:cubicBezTo>
                  <a:pt x="846" y="106"/>
                  <a:pt x="846" y="106"/>
                  <a:pt x="846" y="106"/>
                </a:cubicBezTo>
                <a:cubicBezTo>
                  <a:pt x="828" y="80"/>
                  <a:pt x="817" y="52"/>
                  <a:pt x="812" y="21"/>
                </a:cubicBezTo>
                <a:cubicBezTo>
                  <a:pt x="809" y="2"/>
                  <a:pt x="782" y="0"/>
                  <a:pt x="776" y="18"/>
                </a:cubicBezTo>
                <a:cubicBezTo>
                  <a:pt x="262" y="1495"/>
                  <a:pt x="27" y="2184"/>
                  <a:pt x="27" y="2184"/>
                </a:cubicBezTo>
                <a:cubicBezTo>
                  <a:pt x="0" y="2261"/>
                  <a:pt x="57" y="2342"/>
                  <a:pt x="139" y="2342"/>
                </a:cubicBezTo>
                <a:cubicBezTo>
                  <a:pt x="263" y="2342"/>
                  <a:pt x="263" y="2342"/>
                  <a:pt x="263" y="2342"/>
                </a:cubicBezTo>
                <a:cubicBezTo>
                  <a:pt x="263" y="2342"/>
                  <a:pt x="263" y="2342"/>
                  <a:pt x="263" y="2342"/>
                </a:cubicBezTo>
                <a:cubicBezTo>
                  <a:pt x="216" y="2302"/>
                  <a:pt x="199" y="2237"/>
                  <a:pt x="219" y="2179"/>
                </a:cubicBezTo>
                <a:cubicBezTo>
                  <a:pt x="647" y="939"/>
                  <a:pt x="882" y="249"/>
                  <a:pt x="882" y="249"/>
                </a:cubicBezTo>
                <a:cubicBezTo>
                  <a:pt x="895" y="209"/>
                  <a:pt x="889" y="165"/>
                  <a:pt x="864" y="131"/>
                </a:cubicBezTo>
                <a:close/>
              </a:path>
            </a:pathLst>
          </a:custGeom>
          <a:solidFill>
            <a:srgbClr val="23904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5"/>
          <p:cNvGrpSpPr/>
          <p:nvPr/>
        </p:nvGrpSpPr>
        <p:grpSpPr>
          <a:xfrm>
            <a:off x="9326563" y="2733675"/>
            <a:ext cx="2187575" cy="1546225"/>
            <a:chOff x="9326563" y="2733675"/>
            <a:chExt cx="2187575" cy="1546225"/>
          </a:xfrm>
        </p:grpSpPr>
        <p:sp>
          <p:nvSpPr>
            <p:cNvPr id="11" name="Google Shape;11;p5"/>
            <p:cNvSpPr/>
            <p:nvPr/>
          </p:nvSpPr>
          <p:spPr>
            <a:xfrm>
              <a:off x="9326563" y="4156075"/>
              <a:ext cx="2187575" cy="123825"/>
            </a:xfrm>
            <a:custGeom>
              <a:avLst/>
              <a:gdLst/>
              <a:ahLst/>
              <a:cxnLst/>
              <a:rect l="l" t="t" r="r" b="b"/>
              <a:pathLst>
                <a:path w="1377" h="78" extrusionOk="0">
                  <a:moveTo>
                    <a:pt x="0" y="76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" y="71"/>
                    <a:pt x="3" y="71"/>
                    <a:pt x="3" y="71"/>
                  </a:cubicBezTo>
                  <a:cubicBezTo>
                    <a:pt x="6" y="70"/>
                    <a:pt x="8" y="70"/>
                    <a:pt x="10" y="70"/>
                  </a:cubicBezTo>
                  <a:cubicBezTo>
                    <a:pt x="11" y="68"/>
                    <a:pt x="11" y="68"/>
                    <a:pt x="11" y="67"/>
                  </a:cubicBezTo>
                  <a:cubicBezTo>
                    <a:pt x="11" y="65"/>
                    <a:pt x="11" y="62"/>
                    <a:pt x="11" y="5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25"/>
                    <a:pt x="11" y="14"/>
                  </a:cubicBezTo>
                  <a:cubicBezTo>
                    <a:pt x="11" y="12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8" y="8"/>
                    <a:pt x="6" y="8"/>
                  </a:cubicBezTo>
                  <a:cubicBezTo>
                    <a:pt x="6" y="8"/>
                    <a:pt x="3" y="8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4" y="3"/>
                    <a:pt x="48" y="3"/>
                    <a:pt x="51" y="5"/>
                  </a:cubicBezTo>
                  <a:cubicBezTo>
                    <a:pt x="52" y="5"/>
                    <a:pt x="54" y="5"/>
                    <a:pt x="56" y="6"/>
                  </a:cubicBezTo>
                  <a:cubicBezTo>
                    <a:pt x="59" y="6"/>
                    <a:pt x="60" y="8"/>
                    <a:pt x="62" y="9"/>
                  </a:cubicBezTo>
                  <a:cubicBezTo>
                    <a:pt x="62" y="11"/>
                    <a:pt x="64" y="12"/>
                    <a:pt x="65" y="14"/>
                  </a:cubicBezTo>
                  <a:cubicBezTo>
                    <a:pt x="65" y="16"/>
                    <a:pt x="65" y="19"/>
                    <a:pt x="65" y="20"/>
                  </a:cubicBezTo>
                  <a:cubicBezTo>
                    <a:pt x="65" y="22"/>
                    <a:pt x="65" y="25"/>
                    <a:pt x="64" y="27"/>
                  </a:cubicBezTo>
                  <a:cubicBezTo>
                    <a:pt x="64" y="28"/>
                    <a:pt x="62" y="30"/>
                    <a:pt x="59" y="32"/>
                  </a:cubicBezTo>
                  <a:cubicBezTo>
                    <a:pt x="59" y="32"/>
                    <a:pt x="56" y="33"/>
                    <a:pt x="52" y="35"/>
                  </a:cubicBezTo>
                  <a:cubicBezTo>
                    <a:pt x="57" y="36"/>
                    <a:pt x="62" y="38"/>
                    <a:pt x="65" y="41"/>
                  </a:cubicBezTo>
                  <a:cubicBezTo>
                    <a:pt x="68" y="46"/>
                    <a:pt x="70" y="49"/>
                    <a:pt x="70" y="52"/>
                  </a:cubicBezTo>
                  <a:cubicBezTo>
                    <a:pt x="70" y="55"/>
                    <a:pt x="68" y="59"/>
                    <a:pt x="68" y="60"/>
                  </a:cubicBezTo>
                  <a:cubicBezTo>
                    <a:pt x="67" y="63"/>
                    <a:pt x="67" y="65"/>
                    <a:pt x="65" y="67"/>
                  </a:cubicBezTo>
                  <a:cubicBezTo>
                    <a:pt x="62" y="68"/>
                    <a:pt x="60" y="70"/>
                    <a:pt x="57" y="71"/>
                  </a:cubicBezTo>
                  <a:cubicBezTo>
                    <a:pt x="56" y="73"/>
                    <a:pt x="52" y="73"/>
                    <a:pt x="48" y="75"/>
                  </a:cubicBezTo>
                  <a:cubicBezTo>
                    <a:pt x="46" y="75"/>
                    <a:pt x="43" y="75"/>
                    <a:pt x="38" y="75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4" y="75"/>
                    <a:pt x="19" y="75"/>
                    <a:pt x="14" y="75"/>
                  </a:cubicBezTo>
                  <a:cubicBezTo>
                    <a:pt x="13" y="75"/>
                    <a:pt x="8" y="76"/>
                    <a:pt x="0" y="76"/>
                  </a:cubicBezTo>
                  <a:moveTo>
                    <a:pt x="27" y="33"/>
                  </a:moveTo>
                  <a:cubicBezTo>
                    <a:pt x="29" y="33"/>
                    <a:pt x="30" y="33"/>
                    <a:pt x="32" y="33"/>
                  </a:cubicBezTo>
                  <a:cubicBezTo>
                    <a:pt x="38" y="33"/>
                    <a:pt x="43" y="33"/>
                    <a:pt x="46" y="30"/>
                  </a:cubicBezTo>
                  <a:cubicBezTo>
                    <a:pt x="48" y="28"/>
                    <a:pt x="49" y="25"/>
                    <a:pt x="49" y="20"/>
                  </a:cubicBezTo>
                  <a:cubicBezTo>
                    <a:pt x="49" y="16"/>
                    <a:pt x="48" y="14"/>
                    <a:pt x="46" y="11"/>
                  </a:cubicBezTo>
                  <a:cubicBezTo>
                    <a:pt x="43" y="9"/>
                    <a:pt x="38" y="8"/>
                    <a:pt x="33" y="8"/>
                  </a:cubicBezTo>
                  <a:cubicBezTo>
                    <a:pt x="32" y="8"/>
                    <a:pt x="29" y="8"/>
                    <a:pt x="27" y="8"/>
                  </a:cubicBezTo>
                  <a:cubicBezTo>
                    <a:pt x="27" y="9"/>
                    <a:pt x="27" y="11"/>
                    <a:pt x="27" y="12"/>
                  </a:cubicBezTo>
                  <a:cubicBezTo>
                    <a:pt x="27" y="16"/>
                    <a:pt x="27" y="19"/>
                    <a:pt x="27" y="25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2"/>
                    <a:pt x="27" y="33"/>
                  </a:cubicBezTo>
                  <a:moveTo>
                    <a:pt x="27" y="68"/>
                  </a:moveTo>
                  <a:cubicBezTo>
                    <a:pt x="30" y="70"/>
                    <a:pt x="32" y="70"/>
                    <a:pt x="35" y="70"/>
                  </a:cubicBezTo>
                  <a:cubicBezTo>
                    <a:pt x="38" y="70"/>
                    <a:pt x="43" y="70"/>
                    <a:pt x="44" y="68"/>
                  </a:cubicBezTo>
                  <a:cubicBezTo>
                    <a:pt x="48" y="67"/>
                    <a:pt x="49" y="65"/>
                    <a:pt x="51" y="63"/>
                  </a:cubicBezTo>
                  <a:cubicBezTo>
                    <a:pt x="52" y="60"/>
                    <a:pt x="52" y="59"/>
                    <a:pt x="52" y="54"/>
                  </a:cubicBezTo>
                  <a:cubicBezTo>
                    <a:pt x="52" y="51"/>
                    <a:pt x="52" y="47"/>
                    <a:pt x="51" y="46"/>
                  </a:cubicBezTo>
                  <a:cubicBezTo>
                    <a:pt x="49" y="43"/>
                    <a:pt x="46" y="41"/>
                    <a:pt x="44" y="40"/>
                  </a:cubicBezTo>
                  <a:cubicBezTo>
                    <a:pt x="41" y="40"/>
                    <a:pt x="38" y="38"/>
                    <a:pt x="32" y="38"/>
                  </a:cubicBezTo>
                  <a:cubicBezTo>
                    <a:pt x="30" y="38"/>
                    <a:pt x="29" y="38"/>
                    <a:pt x="27" y="40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moveTo>
                    <a:pt x="129" y="65"/>
                  </a:moveTo>
                  <a:cubicBezTo>
                    <a:pt x="129" y="65"/>
                    <a:pt x="129" y="65"/>
                    <a:pt x="129" y="65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29" y="70"/>
                    <a:pt x="127" y="73"/>
                    <a:pt x="127" y="73"/>
                  </a:cubicBezTo>
                  <a:cubicBezTo>
                    <a:pt x="126" y="75"/>
                    <a:pt x="122" y="76"/>
                    <a:pt x="121" y="76"/>
                  </a:cubicBezTo>
                  <a:cubicBezTo>
                    <a:pt x="119" y="76"/>
                    <a:pt x="116" y="75"/>
                    <a:pt x="114" y="73"/>
                  </a:cubicBezTo>
                  <a:cubicBezTo>
                    <a:pt x="113" y="73"/>
                    <a:pt x="111" y="70"/>
                    <a:pt x="111" y="67"/>
                  </a:cubicBezTo>
                  <a:cubicBezTo>
                    <a:pt x="110" y="70"/>
                    <a:pt x="107" y="73"/>
                    <a:pt x="103" y="73"/>
                  </a:cubicBezTo>
                  <a:cubicBezTo>
                    <a:pt x="100" y="75"/>
                    <a:pt x="97" y="76"/>
                    <a:pt x="92" y="76"/>
                  </a:cubicBezTo>
                  <a:cubicBezTo>
                    <a:pt x="89" y="76"/>
                    <a:pt x="86" y="75"/>
                    <a:pt x="84" y="73"/>
                  </a:cubicBezTo>
                  <a:cubicBezTo>
                    <a:pt x="83" y="71"/>
                    <a:pt x="81" y="70"/>
                    <a:pt x="81" y="67"/>
                  </a:cubicBezTo>
                  <a:cubicBezTo>
                    <a:pt x="81" y="65"/>
                    <a:pt x="81" y="65"/>
                    <a:pt x="83" y="63"/>
                  </a:cubicBezTo>
                  <a:cubicBezTo>
                    <a:pt x="83" y="62"/>
                    <a:pt x="84" y="60"/>
                    <a:pt x="84" y="60"/>
                  </a:cubicBezTo>
                  <a:cubicBezTo>
                    <a:pt x="86" y="59"/>
                    <a:pt x="87" y="57"/>
                    <a:pt x="91" y="55"/>
                  </a:cubicBezTo>
                  <a:cubicBezTo>
                    <a:pt x="91" y="55"/>
                    <a:pt x="92" y="54"/>
                    <a:pt x="95" y="54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46"/>
                    <a:pt x="110" y="46"/>
                    <a:pt x="110" y="44"/>
                  </a:cubicBezTo>
                  <a:cubicBezTo>
                    <a:pt x="110" y="38"/>
                    <a:pt x="110" y="35"/>
                    <a:pt x="108" y="33"/>
                  </a:cubicBezTo>
                  <a:cubicBezTo>
                    <a:pt x="107" y="32"/>
                    <a:pt x="105" y="32"/>
                    <a:pt x="103" y="32"/>
                  </a:cubicBezTo>
                  <a:cubicBezTo>
                    <a:pt x="102" y="32"/>
                    <a:pt x="100" y="32"/>
                    <a:pt x="99" y="33"/>
                  </a:cubicBezTo>
                  <a:cubicBezTo>
                    <a:pt x="97" y="33"/>
                    <a:pt x="95" y="35"/>
                    <a:pt x="95" y="35"/>
                  </a:cubicBezTo>
                  <a:cubicBezTo>
                    <a:pt x="94" y="36"/>
                    <a:pt x="94" y="38"/>
                    <a:pt x="94" y="40"/>
                  </a:cubicBezTo>
                  <a:cubicBezTo>
                    <a:pt x="94" y="41"/>
                    <a:pt x="94" y="43"/>
                    <a:pt x="92" y="43"/>
                  </a:cubicBezTo>
                  <a:cubicBezTo>
                    <a:pt x="92" y="44"/>
                    <a:pt x="91" y="44"/>
                    <a:pt x="89" y="44"/>
                  </a:cubicBezTo>
                  <a:cubicBezTo>
                    <a:pt x="89" y="46"/>
                    <a:pt x="87" y="46"/>
                    <a:pt x="87" y="46"/>
                  </a:cubicBezTo>
                  <a:cubicBezTo>
                    <a:pt x="84" y="47"/>
                    <a:pt x="83" y="47"/>
                    <a:pt x="81" y="47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4"/>
                    <a:pt x="81" y="41"/>
                    <a:pt x="83" y="40"/>
                  </a:cubicBezTo>
                  <a:cubicBezTo>
                    <a:pt x="84" y="38"/>
                    <a:pt x="86" y="36"/>
                    <a:pt x="89" y="35"/>
                  </a:cubicBezTo>
                  <a:cubicBezTo>
                    <a:pt x="91" y="32"/>
                    <a:pt x="94" y="30"/>
                    <a:pt x="97" y="30"/>
                  </a:cubicBezTo>
                  <a:cubicBezTo>
                    <a:pt x="100" y="28"/>
                    <a:pt x="103" y="28"/>
                    <a:pt x="108" y="28"/>
                  </a:cubicBezTo>
                  <a:cubicBezTo>
                    <a:pt x="111" y="28"/>
                    <a:pt x="114" y="28"/>
                    <a:pt x="116" y="30"/>
                  </a:cubicBezTo>
                  <a:cubicBezTo>
                    <a:pt x="118" y="32"/>
                    <a:pt x="119" y="33"/>
                    <a:pt x="121" y="35"/>
                  </a:cubicBezTo>
                  <a:cubicBezTo>
                    <a:pt x="121" y="36"/>
                    <a:pt x="122" y="41"/>
                    <a:pt x="122" y="46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5"/>
                    <a:pt x="122" y="67"/>
                    <a:pt x="122" y="67"/>
                  </a:cubicBezTo>
                  <a:cubicBezTo>
                    <a:pt x="122" y="68"/>
                    <a:pt x="124" y="68"/>
                    <a:pt x="124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7" y="65"/>
                    <a:pt x="127" y="65"/>
                    <a:pt x="127" y="65"/>
                  </a:cubicBezTo>
                  <a:lnTo>
                    <a:pt x="129" y="65"/>
                  </a:lnTo>
                  <a:close/>
                  <a:moveTo>
                    <a:pt x="110" y="52"/>
                  </a:moveTo>
                  <a:cubicBezTo>
                    <a:pt x="107" y="52"/>
                    <a:pt x="105" y="54"/>
                    <a:pt x="102" y="55"/>
                  </a:cubicBezTo>
                  <a:cubicBezTo>
                    <a:pt x="99" y="57"/>
                    <a:pt x="97" y="59"/>
                    <a:pt x="97" y="60"/>
                  </a:cubicBezTo>
                  <a:cubicBezTo>
                    <a:pt x="95" y="62"/>
                    <a:pt x="95" y="63"/>
                    <a:pt x="95" y="65"/>
                  </a:cubicBezTo>
                  <a:cubicBezTo>
                    <a:pt x="95" y="67"/>
                    <a:pt x="95" y="68"/>
                    <a:pt x="97" y="68"/>
                  </a:cubicBezTo>
                  <a:cubicBezTo>
                    <a:pt x="97" y="70"/>
                    <a:pt x="99" y="70"/>
                    <a:pt x="100" y="70"/>
                  </a:cubicBezTo>
                  <a:cubicBezTo>
                    <a:pt x="102" y="70"/>
                    <a:pt x="103" y="70"/>
                    <a:pt x="105" y="68"/>
                  </a:cubicBezTo>
                  <a:cubicBezTo>
                    <a:pt x="108" y="67"/>
                    <a:pt x="108" y="65"/>
                    <a:pt x="110" y="65"/>
                  </a:cubicBezTo>
                  <a:cubicBezTo>
                    <a:pt x="110" y="63"/>
                    <a:pt x="110" y="62"/>
                    <a:pt x="110" y="57"/>
                  </a:cubicBezTo>
                  <a:cubicBezTo>
                    <a:pt x="110" y="55"/>
                    <a:pt x="110" y="54"/>
                    <a:pt x="110" y="52"/>
                  </a:cubicBezTo>
                  <a:moveTo>
                    <a:pt x="146" y="33"/>
                  </a:moveTo>
                  <a:cubicBezTo>
                    <a:pt x="148" y="32"/>
                    <a:pt x="149" y="30"/>
                    <a:pt x="151" y="30"/>
                  </a:cubicBezTo>
                  <a:cubicBezTo>
                    <a:pt x="153" y="30"/>
                    <a:pt x="156" y="28"/>
                    <a:pt x="159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7" y="28"/>
                    <a:pt x="170" y="30"/>
                    <a:pt x="173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16"/>
                    <a:pt x="173" y="11"/>
                    <a:pt x="173" y="9"/>
                  </a:cubicBezTo>
                  <a:cubicBezTo>
                    <a:pt x="172" y="9"/>
                    <a:pt x="172" y="8"/>
                    <a:pt x="170" y="8"/>
                  </a:cubicBezTo>
                  <a:cubicBezTo>
                    <a:pt x="169" y="8"/>
                    <a:pt x="167" y="8"/>
                    <a:pt x="167" y="8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70" y="5"/>
                    <a:pt x="173" y="5"/>
                    <a:pt x="177" y="3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4" y="1"/>
                    <a:pt x="186" y="1"/>
                    <a:pt x="186" y="1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5"/>
                    <a:pt x="186" y="5"/>
                    <a:pt x="186" y="5"/>
                  </a:cubicBezTo>
                  <a:cubicBezTo>
                    <a:pt x="186" y="5"/>
                    <a:pt x="186" y="5"/>
                    <a:pt x="186" y="5"/>
                  </a:cubicBezTo>
                  <a:cubicBezTo>
                    <a:pt x="186" y="6"/>
                    <a:pt x="186" y="9"/>
                    <a:pt x="188" y="12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7"/>
                    <a:pt x="188" y="17"/>
                    <a:pt x="188" y="17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32"/>
                    <a:pt x="188" y="33"/>
                    <a:pt x="188" y="36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43"/>
                    <a:pt x="188" y="43"/>
                    <a:pt x="188" y="44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9"/>
                    <a:pt x="188" y="51"/>
                    <a:pt x="188" y="52"/>
                  </a:cubicBezTo>
                  <a:cubicBezTo>
                    <a:pt x="188" y="54"/>
                    <a:pt x="188" y="57"/>
                    <a:pt x="188" y="57"/>
                  </a:cubicBezTo>
                  <a:cubicBezTo>
                    <a:pt x="188" y="59"/>
                    <a:pt x="188" y="59"/>
                    <a:pt x="188" y="60"/>
                  </a:cubicBezTo>
                  <a:cubicBezTo>
                    <a:pt x="188" y="63"/>
                    <a:pt x="188" y="63"/>
                    <a:pt x="188" y="63"/>
                  </a:cubicBezTo>
                  <a:cubicBezTo>
                    <a:pt x="188" y="65"/>
                    <a:pt x="188" y="67"/>
                    <a:pt x="188" y="68"/>
                  </a:cubicBezTo>
                  <a:cubicBezTo>
                    <a:pt x="188" y="68"/>
                    <a:pt x="189" y="70"/>
                    <a:pt x="192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94" y="71"/>
                    <a:pt x="194" y="71"/>
                    <a:pt x="194" y="71"/>
                  </a:cubicBezTo>
                  <a:cubicBezTo>
                    <a:pt x="194" y="71"/>
                    <a:pt x="194" y="71"/>
                    <a:pt x="194" y="73"/>
                  </a:cubicBezTo>
                  <a:cubicBezTo>
                    <a:pt x="192" y="73"/>
                    <a:pt x="191" y="73"/>
                    <a:pt x="189" y="73"/>
                  </a:cubicBezTo>
                  <a:cubicBezTo>
                    <a:pt x="184" y="75"/>
                    <a:pt x="181" y="75"/>
                    <a:pt x="178" y="76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6"/>
                    <a:pt x="175" y="76"/>
                    <a:pt x="175" y="76"/>
                  </a:cubicBezTo>
                  <a:cubicBezTo>
                    <a:pt x="175" y="73"/>
                    <a:pt x="175" y="71"/>
                    <a:pt x="175" y="71"/>
                  </a:cubicBezTo>
                  <a:cubicBezTo>
                    <a:pt x="173" y="71"/>
                    <a:pt x="173" y="71"/>
                    <a:pt x="172" y="71"/>
                  </a:cubicBezTo>
                  <a:cubicBezTo>
                    <a:pt x="170" y="73"/>
                    <a:pt x="167" y="75"/>
                    <a:pt x="165" y="75"/>
                  </a:cubicBezTo>
                  <a:cubicBezTo>
                    <a:pt x="164" y="76"/>
                    <a:pt x="161" y="76"/>
                    <a:pt x="159" y="76"/>
                  </a:cubicBezTo>
                  <a:cubicBezTo>
                    <a:pt x="154" y="76"/>
                    <a:pt x="149" y="75"/>
                    <a:pt x="146" y="73"/>
                  </a:cubicBezTo>
                  <a:cubicBezTo>
                    <a:pt x="143" y="70"/>
                    <a:pt x="140" y="67"/>
                    <a:pt x="138" y="63"/>
                  </a:cubicBezTo>
                  <a:cubicBezTo>
                    <a:pt x="137" y="60"/>
                    <a:pt x="135" y="55"/>
                    <a:pt x="135" y="52"/>
                  </a:cubicBezTo>
                  <a:cubicBezTo>
                    <a:pt x="135" y="44"/>
                    <a:pt x="140" y="38"/>
                    <a:pt x="146" y="33"/>
                  </a:cubicBezTo>
                  <a:moveTo>
                    <a:pt x="164" y="70"/>
                  </a:moveTo>
                  <a:cubicBezTo>
                    <a:pt x="165" y="70"/>
                    <a:pt x="165" y="70"/>
                    <a:pt x="165" y="70"/>
                  </a:cubicBezTo>
                  <a:cubicBezTo>
                    <a:pt x="167" y="70"/>
                    <a:pt x="169" y="70"/>
                    <a:pt x="170" y="68"/>
                  </a:cubicBezTo>
                  <a:cubicBezTo>
                    <a:pt x="172" y="68"/>
                    <a:pt x="173" y="68"/>
                    <a:pt x="175" y="67"/>
                  </a:cubicBezTo>
                  <a:cubicBezTo>
                    <a:pt x="175" y="65"/>
                    <a:pt x="175" y="65"/>
                    <a:pt x="175" y="63"/>
                  </a:cubicBezTo>
                  <a:cubicBezTo>
                    <a:pt x="175" y="52"/>
                    <a:pt x="175" y="46"/>
                    <a:pt x="173" y="43"/>
                  </a:cubicBezTo>
                  <a:cubicBezTo>
                    <a:pt x="173" y="40"/>
                    <a:pt x="172" y="36"/>
                    <a:pt x="170" y="35"/>
                  </a:cubicBezTo>
                  <a:cubicBezTo>
                    <a:pt x="169" y="33"/>
                    <a:pt x="165" y="33"/>
                    <a:pt x="162" y="33"/>
                  </a:cubicBezTo>
                  <a:cubicBezTo>
                    <a:pt x="161" y="33"/>
                    <a:pt x="159" y="33"/>
                    <a:pt x="157" y="33"/>
                  </a:cubicBezTo>
                  <a:cubicBezTo>
                    <a:pt x="156" y="35"/>
                    <a:pt x="156" y="35"/>
                    <a:pt x="154" y="36"/>
                  </a:cubicBezTo>
                  <a:cubicBezTo>
                    <a:pt x="153" y="38"/>
                    <a:pt x="151" y="40"/>
                    <a:pt x="151" y="41"/>
                  </a:cubicBezTo>
                  <a:cubicBezTo>
                    <a:pt x="149" y="44"/>
                    <a:pt x="149" y="47"/>
                    <a:pt x="149" y="51"/>
                  </a:cubicBezTo>
                  <a:cubicBezTo>
                    <a:pt x="149" y="55"/>
                    <a:pt x="151" y="60"/>
                    <a:pt x="154" y="63"/>
                  </a:cubicBezTo>
                  <a:cubicBezTo>
                    <a:pt x="156" y="67"/>
                    <a:pt x="159" y="68"/>
                    <a:pt x="164" y="70"/>
                  </a:cubicBezTo>
                  <a:moveTo>
                    <a:pt x="248" y="65"/>
                  </a:moveTo>
                  <a:cubicBezTo>
                    <a:pt x="250" y="65"/>
                    <a:pt x="250" y="65"/>
                    <a:pt x="250" y="65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48" y="73"/>
                    <a:pt x="246" y="73"/>
                  </a:cubicBezTo>
                  <a:cubicBezTo>
                    <a:pt x="245" y="75"/>
                    <a:pt x="243" y="76"/>
                    <a:pt x="242" y="76"/>
                  </a:cubicBezTo>
                  <a:cubicBezTo>
                    <a:pt x="239" y="76"/>
                    <a:pt x="237" y="75"/>
                    <a:pt x="235" y="73"/>
                  </a:cubicBezTo>
                  <a:cubicBezTo>
                    <a:pt x="234" y="73"/>
                    <a:pt x="232" y="70"/>
                    <a:pt x="231" y="67"/>
                  </a:cubicBezTo>
                  <a:cubicBezTo>
                    <a:pt x="229" y="70"/>
                    <a:pt x="227" y="73"/>
                    <a:pt x="224" y="73"/>
                  </a:cubicBezTo>
                  <a:cubicBezTo>
                    <a:pt x="221" y="75"/>
                    <a:pt x="218" y="76"/>
                    <a:pt x="213" y="76"/>
                  </a:cubicBezTo>
                  <a:cubicBezTo>
                    <a:pt x="210" y="76"/>
                    <a:pt x="207" y="75"/>
                    <a:pt x="205" y="73"/>
                  </a:cubicBezTo>
                  <a:cubicBezTo>
                    <a:pt x="202" y="71"/>
                    <a:pt x="202" y="70"/>
                    <a:pt x="202" y="67"/>
                  </a:cubicBezTo>
                  <a:cubicBezTo>
                    <a:pt x="202" y="65"/>
                    <a:pt x="202" y="65"/>
                    <a:pt x="202" y="63"/>
                  </a:cubicBezTo>
                  <a:cubicBezTo>
                    <a:pt x="204" y="62"/>
                    <a:pt x="204" y="60"/>
                    <a:pt x="205" y="60"/>
                  </a:cubicBezTo>
                  <a:cubicBezTo>
                    <a:pt x="207" y="59"/>
                    <a:pt x="208" y="57"/>
                    <a:pt x="211" y="55"/>
                  </a:cubicBezTo>
                  <a:cubicBezTo>
                    <a:pt x="211" y="55"/>
                    <a:pt x="213" y="54"/>
                    <a:pt x="216" y="54"/>
                  </a:cubicBezTo>
                  <a:cubicBezTo>
                    <a:pt x="229" y="47"/>
                    <a:pt x="229" y="47"/>
                    <a:pt x="229" y="47"/>
                  </a:cubicBezTo>
                  <a:cubicBezTo>
                    <a:pt x="231" y="46"/>
                    <a:pt x="231" y="46"/>
                    <a:pt x="231" y="44"/>
                  </a:cubicBezTo>
                  <a:cubicBezTo>
                    <a:pt x="231" y="38"/>
                    <a:pt x="229" y="35"/>
                    <a:pt x="227" y="33"/>
                  </a:cubicBezTo>
                  <a:cubicBezTo>
                    <a:pt x="227" y="32"/>
                    <a:pt x="226" y="32"/>
                    <a:pt x="224" y="32"/>
                  </a:cubicBezTo>
                  <a:cubicBezTo>
                    <a:pt x="223" y="32"/>
                    <a:pt x="221" y="32"/>
                    <a:pt x="219" y="33"/>
                  </a:cubicBezTo>
                  <a:cubicBezTo>
                    <a:pt x="218" y="33"/>
                    <a:pt x="216" y="35"/>
                    <a:pt x="215" y="35"/>
                  </a:cubicBezTo>
                  <a:cubicBezTo>
                    <a:pt x="215" y="36"/>
                    <a:pt x="215" y="38"/>
                    <a:pt x="215" y="40"/>
                  </a:cubicBezTo>
                  <a:cubicBezTo>
                    <a:pt x="213" y="41"/>
                    <a:pt x="213" y="43"/>
                    <a:pt x="213" y="43"/>
                  </a:cubicBezTo>
                  <a:cubicBezTo>
                    <a:pt x="213" y="44"/>
                    <a:pt x="211" y="44"/>
                    <a:pt x="210" y="44"/>
                  </a:cubicBezTo>
                  <a:cubicBezTo>
                    <a:pt x="208" y="46"/>
                    <a:pt x="208" y="46"/>
                    <a:pt x="207" y="46"/>
                  </a:cubicBezTo>
                  <a:cubicBezTo>
                    <a:pt x="205" y="47"/>
                    <a:pt x="204" y="47"/>
                    <a:pt x="202" y="47"/>
                  </a:cubicBezTo>
                  <a:cubicBezTo>
                    <a:pt x="202" y="46"/>
                    <a:pt x="202" y="46"/>
                    <a:pt x="202" y="46"/>
                  </a:cubicBezTo>
                  <a:cubicBezTo>
                    <a:pt x="202" y="44"/>
                    <a:pt x="202" y="41"/>
                    <a:pt x="202" y="40"/>
                  </a:cubicBezTo>
                  <a:cubicBezTo>
                    <a:pt x="204" y="38"/>
                    <a:pt x="207" y="36"/>
                    <a:pt x="208" y="35"/>
                  </a:cubicBezTo>
                  <a:cubicBezTo>
                    <a:pt x="211" y="32"/>
                    <a:pt x="215" y="30"/>
                    <a:pt x="216" y="30"/>
                  </a:cubicBezTo>
                  <a:cubicBezTo>
                    <a:pt x="219" y="28"/>
                    <a:pt x="224" y="28"/>
                    <a:pt x="229" y="28"/>
                  </a:cubicBezTo>
                  <a:cubicBezTo>
                    <a:pt x="232" y="28"/>
                    <a:pt x="234" y="28"/>
                    <a:pt x="237" y="30"/>
                  </a:cubicBezTo>
                  <a:cubicBezTo>
                    <a:pt x="239" y="32"/>
                    <a:pt x="240" y="33"/>
                    <a:pt x="242" y="35"/>
                  </a:cubicBezTo>
                  <a:cubicBezTo>
                    <a:pt x="242" y="36"/>
                    <a:pt x="242" y="41"/>
                    <a:pt x="242" y="46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2" y="62"/>
                    <a:pt x="242" y="62"/>
                    <a:pt x="242" y="62"/>
                  </a:cubicBezTo>
                  <a:cubicBezTo>
                    <a:pt x="242" y="63"/>
                    <a:pt x="242" y="63"/>
                    <a:pt x="242" y="63"/>
                  </a:cubicBezTo>
                  <a:cubicBezTo>
                    <a:pt x="242" y="65"/>
                    <a:pt x="242" y="67"/>
                    <a:pt x="243" y="67"/>
                  </a:cubicBezTo>
                  <a:cubicBezTo>
                    <a:pt x="243" y="68"/>
                    <a:pt x="243" y="68"/>
                    <a:pt x="245" y="68"/>
                  </a:cubicBezTo>
                  <a:cubicBezTo>
                    <a:pt x="245" y="68"/>
                    <a:pt x="245" y="68"/>
                    <a:pt x="245" y="68"/>
                  </a:cubicBezTo>
                  <a:cubicBezTo>
                    <a:pt x="248" y="65"/>
                    <a:pt x="248" y="65"/>
                    <a:pt x="248" y="65"/>
                  </a:cubicBezTo>
                  <a:close/>
                  <a:moveTo>
                    <a:pt x="229" y="52"/>
                  </a:moveTo>
                  <a:cubicBezTo>
                    <a:pt x="227" y="52"/>
                    <a:pt x="226" y="54"/>
                    <a:pt x="223" y="55"/>
                  </a:cubicBezTo>
                  <a:cubicBezTo>
                    <a:pt x="219" y="57"/>
                    <a:pt x="218" y="59"/>
                    <a:pt x="216" y="60"/>
                  </a:cubicBezTo>
                  <a:cubicBezTo>
                    <a:pt x="216" y="62"/>
                    <a:pt x="216" y="63"/>
                    <a:pt x="216" y="65"/>
                  </a:cubicBezTo>
                  <a:cubicBezTo>
                    <a:pt x="216" y="67"/>
                    <a:pt x="216" y="68"/>
                    <a:pt x="216" y="68"/>
                  </a:cubicBezTo>
                  <a:cubicBezTo>
                    <a:pt x="218" y="70"/>
                    <a:pt x="219" y="70"/>
                    <a:pt x="221" y="70"/>
                  </a:cubicBezTo>
                  <a:cubicBezTo>
                    <a:pt x="223" y="70"/>
                    <a:pt x="224" y="70"/>
                    <a:pt x="226" y="68"/>
                  </a:cubicBezTo>
                  <a:cubicBezTo>
                    <a:pt x="227" y="67"/>
                    <a:pt x="229" y="65"/>
                    <a:pt x="229" y="65"/>
                  </a:cubicBezTo>
                  <a:cubicBezTo>
                    <a:pt x="229" y="63"/>
                    <a:pt x="231" y="62"/>
                    <a:pt x="231" y="57"/>
                  </a:cubicBezTo>
                  <a:cubicBezTo>
                    <a:pt x="231" y="55"/>
                    <a:pt x="231" y="54"/>
                    <a:pt x="229" y="52"/>
                  </a:cubicBezTo>
                  <a:moveTo>
                    <a:pt x="254" y="73"/>
                  </a:moveTo>
                  <a:cubicBezTo>
                    <a:pt x="254" y="71"/>
                    <a:pt x="256" y="71"/>
                    <a:pt x="256" y="71"/>
                  </a:cubicBezTo>
                  <a:cubicBezTo>
                    <a:pt x="259" y="71"/>
                    <a:pt x="259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8"/>
                    <a:pt x="262" y="67"/>
                    <a:pt x="262" y="65"/>
                  </a:cubicBezTo>
                  <a:cubicBezTo>
                    <a:pt x="262" y="60"/>
                    <a:pt x="262" y="60"/>
                    <a:pt x="262" y="60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4"/>
                    <a:pt x="261" y="43"/>
                    <a:pt x="261" y="41"/>
                  </a:cubicBezTo>
                  <a:cubicBezTo>
                    <a:pt x="261" y="40"/>
                    <a:pt x="261" y="40"/>
                    <a:pt x="259" y="40"/>
                  </a:cubicBezTo>
                  <a:cubicBezTo>
                    <a:pt x="259" y="38"/>
                    <a:pt x="256" y="38"/>
                    <a:pt x="254" y="36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6" y="33"/>
                    <a:pt x="256" y="33"/>
                    <a:pt x="256" y="33"/>
                  </a:cubicBezTo>
                  <a:cubicBezTo>
                    <a:pt x="256" y="33"/>
                    <a:pt x="258" y="33"/>
                    <a:pt x="261" y="33"/>
                  </a:cubicBezTo>
                  <a:cubicBezTo>
                    <a:pt x="262" y="32"/>
                    <a:pt x="264" y="32"/>
                    <a:pt x="264" y="32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28"/>
                    <a:pt x="269" y="27"/>
                    <a:pt x="270" y="25"/>
                  </a:cubicBezTo>
                  <a:cubicBezTo>
                    <a:pt x="274" y="25"/>
                    <a:pt x="274" y="25"/>
                    <a:pt x="274" y="25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3"/>
                    <a:pt x="274" y="33"/>
                    <a:pt x="274" y="33"/>
                  </a:cubicBezTo>
                  <a:cubicBezTo>
                    <a:pt x="274" y="33"/>
                    <a:pt x="274" y="35"/>
                    <a:pt x="274" y="36"/>
                  </a:cubicBezTo>
                  <a:cubicBezTo>
                    <a:pt x="277" y="33"/>
                    <a:pt x="280" y="32"/>
                    <a:pt x="281" y="30"/>
                  </a:cubicBezTo>
                  <a:cubicBezTo>
                    <a:pt x="286" y="28"/>
                    <a:pt x="289" y="28"/>
                    <a:pt x="293" y="28"/>
                  </a:cubicBezTo>
                  <a:cubicBezTo>
                    <a:pt x="296" y="28"/>
                    <a:pt x="299" y="28"/>
                    <a:pt x="301" y="30"/>
                  </a:cubicBezTo>
                  <a:cubicBezTo>
                    <a:pt x="304" y="32"/>
                    <a:pt x="305" y="35"/>
                    <a:pt x="307" y="36"/>
                  </a:cubicBezTo>
                  <a:cubicBezTo>
                    <a:pt x="307" y="40"/>
                    <a:pt x="309" y="43"/>
                    <a:pt x="309" y="51"/>
                  </a:cubicBezTo>
                  <a:cubicBezTo>
                    <a:pt x="307" y="68"/>
                    <a:pt x="307" y="68"/>
                    <a:pt x="307" y="68"/>
                  </a:cubicBezTo>
                  <a:cubicBezTo>
                    <a:pt x="307" y="70"/>
                    <a:pt x="309" y="70"/>
                    <a:pt x="309" y="70"/>
                  </a:cubicBezTo>
                  <a:cubicBezTo>
                    <a:pt x="309" y="71"/>
                    <a:pt x="310" y="71"/>
                    <a:pt x="312" y="71"/>
                  </a:cubicBezTo>
                  <a:cubicBezTo>
                    <a:pt x="313" y="71"/>
                    <a:pt x="313" y="71"/>
                    <a:pt x="313" y="71"/>
                  </a:cubicBezTo>
                  <a:cubicBezTo>
                    <a:pt x="315" y="73"/>
                    <a:pt x="315" y="73"/>
                    <a:pt x="315" y="73"/>
                  </a:cubicBezTo>
                  <a:cubicBezTo>
                    <a:pt x="315" y="75"/>
                    <a:pt x="315" y="75"/>
                    <a:pt x="315" y="76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297" y="75"/>
                    <a:pt x="297" y="75"/>
                    <a:pt x="297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88" y="73"/>
                    <a:pt x="288" y="73"/>
                    <a:pt x="288" y="71"/>
                  </a:cubicBezTo>
                  <a:cubicBezTo>
                    <a:pt x="288" y="71"/>
                    <a:pt x="289" y="71"/>
                    <a:pt x="293" y="71"/>
                  </a:cubicBezTo>
                  <a:cubicBezTo>
                    <a:pt x="293" y="71"/>
                    <a:pt x="293" y="71"/>
                    <a:pt x="294" y="71"/>
                  </a:cubicBezTo>
                  <a:cubicBezTo>
                    <a:pt x="294" y="71"/>
                    <a:pt x="294" y="70"/>
                    <a:pt x="296" y="70"/>
                  </a:cubicBezTo>
                  <a:cubicBezTo>
                    <a:pt x="296" y="70"/>
                    <a:pt x="296" y="68"/>
                    <a:pt x="296" y="67"/>
                  </a:cubicBezTo>
                  <a:cubicBezTo>
                    <a:pt x="296" y="63"/>
                    <a:pt x="296" y="62"/>
                    <a:pt x="296" y="60"/>
                  </a:cubicBezTo>
                  <a:cubicBezTo>
                    <a:pt x="296" y="52"/>
                    <a:pt x="296" y="52"/>
                    <a:pt x="296" y="52"/>
                  </a:cubicBezTo>
                  <a:cubicBezTo>
                    <a:pt x="296" y="46"/>
                    <a:pt x="296" y="40"/>
                    <a:pt x="294" y="38"/>
                  </a:cubicBezTo>
                  <a:cubicBezTo>
                    <a:pt x="293" y="35"/>
                    <a:pt x="291" y="35"/>
                    <a:pt x="288" y="35"/>
                  </a:cubicBezTo>
                  <a:cubicBezTo>
                    <a:pt x="285" y="35"/>
                    <a:pt x="283" y="35"/>
                    <a:pt x="281" y="36"/>
                  </a:cubicBezTo>
                  <a:cubicBezTo>
                    <a:pt x="278" y="36"/>
                    <a:pt x="277" y="38"/>
                    <a:pt x="274" y="41"/>
                  </a:cubicBezTo>
                  <a:cubicBezTo>
                    <a:pt x="274" y="41"/>
                    <a:pt x="274" y="41"/>
                    <a:pt x="274" y="41"/>
                  </a:cubicBezTo>
                  <a:cubicBezTo>
                    <a:pt x="274" y="44"/>
                    <a:pt x="274" y="44"/>
                    <a:pt x="274" y="44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74" y="57"/>
                    <a:pt x="274" y="57"/>
                    <a:pt x="274" y="57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5"/>
                    <a:pt x="274" y="68"/>
                    <a:pt x="275" y="70"/>
                  </a:cubicBezTo>
                  <a:cubicBezTo>
                    <a:pt x="275" y="70"/>
                    <a:pt x="277" y="71"/>
                    <a:pt x="280" y="71"/>
                  </a:cubicBezTo>
                  <a:cubicBezTo>
                    <a:pt x="280" y="73"/>
                    <a:pt x="280" y="73"/>
                    <a:pt x="280" y="73"/>
                  </a:cubicBezTo>
                  <a:cubicBezTo>
                    <a:pt x="280" y="75"/>
                    <a:pt x="280" y="75"/>
                    <a:pt x="280" y="75"/>
                  </a:cubicBezTo>
                  <a:cubicBezTo>
                    <a:pt x="278" y="76"/>
                    <a:pt x="278" y="76"/>
                    <a:pt x="277" y="76"/>
                  </a:cubicBezTo>
                  <a:cubicBezTo>
                    <a:pt x="277" y="76"/>
                    <a:pt x="275" y="75"/>
                    <a:pt x="274" y="75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264" y="75"/>
                    <a:pt x="259" y="75"/>
                    <a:pt x="254" y="75"/>
                  </a:cubicBezTo>
                  <a:cubicBezTo>
                    <a:pt x="254" y="75"/>
                    <a:pt x="254" y="75"/>
                    <a:pt x="254" y="75"/>
                  </a:cubicBezTo>
                  <a:cubicBezTo>
                    <a:pt x="254" y="73"/>
                    <a:pt x="254" y="73"/>
                    <a:pt x="254" y="73"/>
                  </a:cubicBezTo>
                  <a:moveTo>
                    <a:pt x="344" y="75"/>
                  </a:moveTo>
                  <a:cubicBezTo>
                    <a:pt x="344" y="71"/>
                    <a:pt x="344" y="71"/>
                    <a:pt x="344" y="71"/>
                  </a:cubicBezTo>
                  <a:cubicBezTo>
                    <a:pt x="345" y="71"/>
                    <a:pt x="345" y="71"/>
                    <a:pt x="348" y="70"/>
                  </a:cubicBezTo>
                  <a:cubicBezTo>
                    <a:pt x="350" y="70"/>
                    <a:pt x="353" y="70"/>
                    <a:pt x="353" y="70"/>
                  </a:cubicBezTo>
                  <a:cubicBezTo>
                    <a:pt x="353" y="68"/>
                    <a:pt x="355" y="68"/>
                    <a:pt x="355" y="67"/>
                  </a:cubicBezTo>
                  <a:cubicBezTo>
                    <a:pt x="367" y="36"/>
                    <a:pt x="367" y="36"/>
                    <a:pt x="367" y="36"/>
                  </a:cubicBezTo>
                  <a:cubicBezTo>
                    <a:pt x="380" y="1"/>
                    <a:pt x="380" y="1"/>
                    <a:pt x="380" y="1"/>
                  </a:cubicBezTo>
                  <a:cubicBezTo>
                    <a:pt x="382" y="1"/>
                    <a:pt x="383" y="1"/>
                    <a:pt x="383" y="1"/>
                  </a:cubicBezTo>
                  <a:cubicBezTo>
                    <a:pt x="386" y="1"/>
                    <a:pt x="386" y="1"/>
                    <a:pt x="386" y="1"/>
                  </a:cubicBezTo>
                  <a:cubicBezTo>
                    <a:pt x="386" y="3"/>
                    <a:pt x="386" y="3"/>
                    <a:pt x="386" y="3"/>
                  </a:cubicBezTo>
                  <a:cubicBezTo>
                    <a:pt x="398" y="25"/>
                    <a:pt x="398" y="25"/>
                    <a:pt x="398" y="25"/>
                  </a:cubicBezTo>
                  <a:cubicBezTo>
                    <a:pt x="399" y="30"/>
                    <a:pt x="401" y="35"/>
                    <a:pt x="402" y="40"/>
                  </a:cubicBezTo>
                  <a:cubicBezTo>
                    <a:pt x="404" y="44"/>
                    <a:pt x="406" y="47"/>
                    <a:pt x="407" y="51"/>
                  </a:cubicBezTo>
                  <a:cubicBezTo>
                    <a:pt x="409" y="52"/>
                    <a:pt x="409" y="55"/>
                    <a:pt x="410" y="59"/>
                  </a:cubicBezTo>
                  <a:cubicBezTo>
                    <a:pt x="412" y="60"/>
                    <a:pt x="412" y="63"/>
                    <a:pt x="413" y="67"/>
                  </a:cubicBezTo>
                  <a:cubicBezTo>
                    <a:pt x="415" y="68"/>
                    <a:pt x="415" y="68"/>
                    <a:pt x="415" y="68"/>
                  </a:cubicBezTo>
                  <a:cubicBezTo>
                    <a:pt x="417" y="70"/>
                    <a:pt x="417" y="70"/>
                    <a:pt x="418" y="70"/>
                  </a:cubicBezTo>
                  <a:cubicBezTo>
                    <a:pt x="420" y="70"/>
                    <a:pt x="421" y="70"/>
                    <a:pt x="425" y="71"/>
                  </a:cubicBezTo>
                  <a:cubicBezTo>
                    <a:pt x="425" y="73"/>
                    <a:pt x="425" y="73"/>
                    <a:pt x="425" y="75"/>
                  </a:cubicBezTo>
                  <a:cubicBezTo>
                    <a:pt x="425" y="75"/>
                    <a:pt x="425" y="75"/>
                    <a:pt x="425" y="75"/>
                  </a:cubicBezTo>
                  <a:cubicBezTo>
                    <a:pt x="421" y="75"/>
                    <a:pt x="418" y="75"/>
                    <a:pt x="415" y="75"/>
                  </a:cubicBezTo>
                  <a:cubicBezTo>
                    <a:pt x="412" y="75"/>
                    <a:pt x="409" y="75"/>
                    <a:pt x="406" y="75"/>
                  </a:cubicBezTo>
                  <a:cubicBezTo>
                    <a:pt x="402" y="75"/>
                    <a:pt x="401" y="75"/>
                    <a:pt x="399" y="75"/>
                  </a:cubicBezTo>
                  <a:cubicBezTo>
                    <a:pt x="390" y="75"/>
                    <a:pt x="390" y="75"/>
                    <a:pt x="390" y="75"/>
                  </a:cubicBezTo>
                  <a:cubicBezTo>
                    <a:pt x="386" y="75"/>
                    <a:pt x="386" y="75"/>
                    <a:pt x="386" y="75"/>
                  </a:cubicBezTo>
                  <a:cubicBezTo>
                    <a:pt x="386" y="75"/>
                    <a:pt x="386" y="73"/>
                    <a:pt x="386" y="71"/>
                  </a:cubicBezTo>
                  <a:cubicBezTo>
                    <a:pt x="393" y="70"/>
                    <a:pt x="393" y="70"/>
                    <a:pt x="393" y="70"/>
                  </a:cubicBezTo>
                  <a:cubicBezTo>
                    <a:pt x="394" y="70"/>
                    <a:pt x="396" y="70"/>
                    <a:pt x="396" y="68"/>
                  </a:cubicBezTo>
                  <a:cubicBezTo>
                    <a:pt x="398" y="68"/>
                    <a:pt x="398" y="68"/>
                    <a:pt x="398" y="68"/>
                  </a:cubicBezTo>
                  <a:cubicBezTo>
                    <a:pt x="396" y="67"/>
                    <a:pt x="396" y="67"/>
                    <a:pt x="396" y="67"/>
                  </a:cubicBezTo>
                  <a:cubicBezTo>
                    <a:pt x="394" y="60"/>
                    <a:pt x="394" y="60"/>
                    <a:pt x="394" y="60"/>
                  </a:cubicBezTo>
                  <a:cubicBezTo>
                    <a:pt x="390" y="49"/>
                    <a:pt x="390" y="49"/>
                    <a:pt x="390" y="49"/>
                  </a:cubicBezTo>
                  <a:cubicBezTo>
                    <a:pt x="369" y="49"/>
                    <a:pt x="369" y="49"/>
                    <a:pt x="369" y="49"/>
                  </a:cubicBezTo>
                  <a:cubicBezTo>
                    <a:pt x="367" y="52"/>
                    <a:pt x="366" y="55"/>
                    <a:pt x="363" y="63"/>
                  </a:cubicBezTo>
                  <a:cubicBezTo>
                    <a:pt x="363" y="65"/>
                    <a:pt x="363" y="67"/>
                    <a:pt x="363" y="67"/>
                  </a:cubicBezTo>
                  <a:cubicBezTo>
                    <a:pt x="363" y="68"/>
                    <a:pt x="363" y="68"/>
                    <a:pt x="363" y="68"/>
                  </a:cubicBezTo>
                  <a:cubicBezTo>
                    <a:pt x="364" y="70"/>
                    <a:pt x="366" y="70"/>
                    <a:pt x="367" y="70"/>
                  </a:cubicBezTo>
                  <a:cubicBezTo>
                    <a:pt x="369" y="70"/>
                    <a:pt x="369" y="71"/>
                    <a:pt x="372" y="71"/>
                  </a:cubicBezTo>
                  <a:cubicBezTo>
                    <a:pt x="372" y="73"/>
                    <a:pt x="372" y="73"/>
                    <a:pt x="372" y="75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69" y="75"/>
                    <a:pt x="364" y="75"/>
                    <a:pt x="355" y="75"/>
                  </a:cubicBezTo>
                  <a:cubicBezTo>
                    <a:pt x="353" y="75"/>
                    <a:pt x="353" y="75"/>
                    <a:pt x="353" y="75"/>
                  </a:cubicBezTo>
                  <a:cubicBezTo>
                    <a:pt x="350" y="75"/>
                    <a:pt x="347" y="75"/>
                    <a:pt x="345" y="75"/>
                  </a:cubicBezTo>
                  <a:lnTo>
                    <a:pt x="344" y="75"/>
                  </a:lnTo>
                  <a:close/>
                  <a:moveTo>
                    <a:pt x="371" y="44"/>
                  </a:moveTo>
                  <a:cubicBezTo>
                    <a:pt x="380" y="44"/>
                    <a:pt x="385" y="44"/>
                    <a:pt x="386" y="44"/>
                  </a:cubicBezTo>
                  <a:cubicBezTo>
                    <a:pt x="388" y="44"/>
                    <a:pt x="388" y="44"/>
                    <a:pt x="388" y="44"/>
                  </a:cubicBezTo>
                  <a:cubicBezTo>
                    <a:pt x="386" y="41"/>
                    <a:pt x="385" y="36"/>
                    <a:pt x="383" y="33"/>
                  </a:cubicBezTo>
                  <a:cubicBezTo>
                    <a:pt x="382" y="28"/>
                    <a:pt x="380" y="25"/>
                    <a:pt x="378" y="22"/>
                  </a:cubicBezTo>
                  <a:lnTo>
                    <a:pt x="371" y="44"/>
                  </a:lnTo>
                  <a:close/>
                  <a:moveTo>
                    <a:pt x="425" y="71"/>
                  </a:moveTo>
                  <a:cubicBezTo>
                    <a:pt x="426" y="71"/>
                    <a:pt x="426" y="71"/>
                    <a:pt x="426" y="71"/>
                  </a:cubicBezTo>
                  <a:cubicBezTo>
                    <a:pt x="428" y="71"/>
                    <a:pt x="429" y="71"/>
                    <a:pt x="431" y="70"/>
                  </a:cubicBezTo>
                  <a:cubicBezTo>
                    <a:pt x="431" y="70"/>
                    <a:pt x="431" y="70"/>
                    <a:pt x="431" y="70"/>
                  </a:cubicBezTo>
                  <a:cubicBezTo>
                    <a:pt x="431" y="70"/>
                    <a:pt x="431" y="65"/>
                    <a:pt x="433" y="59"/>
                  </a:cubicBezTo>
                  <a:cubicBezTo>
                    <a:pt x="433" y="55"/>
                    <a:pt x="433" y="55"/>
                    <a:pt x="433" y="55"/>
                  </a:cubicBezTo>
                  <a:cubicBezTo>
                    <a:pt x="433" y="51"/>
                    <a:pt x="433" y="51"/>
                    <a:pt x="433" y="51"/>
                  </a:cubicBezTo>
                  <a:cubicBezTo>
                    <a:pt x="433" y="44"/>
                    <a:pt x="433" y="44"/>
                    <a:pt x="433" y="44"/>
                  </a:cubicBezTo>
                  <a:cubicBezTo>
                    <a:pt x="433" y="43"/>
                    <a:pt x="433" y="43"/>
                    <a:pt x="433" y="43"/>
                  </a:cubicBezTo>
                  <a:cubicBezTo>
                    <a:pt x="433" y="41"/>
                    <a:pt x="431" y="40"/>
                    <a:pt x="431" y="40"/>
                  </a:cubicBezTo>
                  <a:cubicBezTo>
                    <a:pt x="429" y="38"/>
                    <a:pt x="428" y="38"/>
                    <a:pt x="425" y="36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3"/>
                    <a:pt x="426" y="33"/>
                    <a:pt x="426" y="33"/>
                  </a:cubicBezTo>
                  <a:cubicBezTo>
                    <a:pt x="431" y="33"/>
                    <a:pt x="433" y="32"/>
                    <a:pt x="436" y="30"/>
                  </a:cubicBezTo>
                  <a:cubicBezTo>
                    <a:pt x="437" y="30"/>
                    <a:pt x="439" y="28"/>
                    <a:pt x="441" y="25"/>
                  </a:cubicBezTo>
                  <a:cubicBezTo>
                    <a:pt x="444" y="25"/>
                    <a:pt x="444" y="25"/>
                    <a:pt x="444" y="25"/>
                  </a:cubicBezTo>
                  <a:cubicBezTo>
                    <a:pt x="444" y="27"/>
                    <a:pt x="444" y="27"/>
                    <a:pt x="444" y="27"/>
                  </a:cubicBezTo>
                  <a:cubicBezTo>
                    <a:pt x="444" y="32"/>
                    <a:pt x="444" y="32"/>
                    <a:pt x="444" y="32"/>
                  </a:cubicBezTo>
                  <a:cubicBezTo>
                    <a:pt x="444" y="33"/>
                    <a:pt x="444" y="33"/>
                    <a:pt x="444" y="33"/>
                  </a:cubicBezTo>
                  <a:cubicBezTo>
                    <a:pt x="444" y="35"/>
                    <a:pt x="444" y="35"/>
                    <a:pt x="444" y="35"/>
                  </a:cubicBezTo>
                  <a:cubicBezTo>
                    <a:pt x="447" y="32"/>
                    <a:pt x="450" y="30"/>
                    <a:pt x="453" y="28"/>
                  </a:cubicBezTo>
                  <a:cubicBezTo>
                    <a:pt x="455" y="28"/>
                    <a:pt x="458" y="27"/>
                    <a:pt x="461" y="27"/>
                  </a:cubicBezTo>
                  <a:cubicBezTo>
                    <a:pt x="464" y="27"/>
                    <a:pt x="468" y="28"/>
                    <a:pt x="471" y="30"/>
                  </a:cubicBezTo>
                  <a:cubicBezTo>
                    <a:pt x="472" y="30"/>
                    <a:pt x="476" y="33"/>
                    <a:pt x="477" y="36"/>
                  </a:cubicBezTo>
                  <a:cubicBezTo>
                    <a:pt x="480" y="33"/>
                    <a:pt x="482" y="32"/>
                    <a:pt x="483" y="30"/>
                  </a:cubicBezTo>
                  <a:cubicBezTo>
                    <a:pt x="485" y="30"/>
                    <a:pt x="487" y="28"/>
                    <a:pt x="488" y="28"/>
                  </a:cubicBezTo>
                  <a:cubicBezTo>
                    <a:pt x="491" y="28"/>
                    <a:pt x="493" y="28"/>
                    <a:pt x="495" y="28"/>
                  </a:cubicBezTo>
                  <a:cubicBezTo>
                    <a:pt x="501" y="28"/>
                    <a:pt x="504" y="30"/>
                    <a:pt x="507" y="32"/>
                  </a:cubicBezTo>
                  <a:cubicBezTo>
                    <a:pt x="511" y="35"/>
                    <a:pt x="512" y="40"/>
                    <a:pt x="512" y="46"/>
                  </a:cubicBezTo>
                  <a:cubicBezTo>
                    <a:pt x="512" y="54"/>
                    <a:pt x="512" y="54"/>
                    <a:pt x="512" y="54"/>
                  </a:cubicBezTo>
                  <a:cubicBezTo>
                    <a:pt x="512" y="55"/>
                    <a:pt x="512" y="59"/>
                    <a:pt x="512" y="63"/>
                  </a:cubicBezTo>
                  <a:cubicBezTo>
                    <a:pt x="512" y="68"/>
                    <a:pt x="512" y="68"/>
                    <a:pt x="512" y="68"/>
                  </a:cubicBezTo>
                  <a:cubicBezTo>
                    <a:pt x="512" y="70"/>
                    <a:pt x="512" y="70"/>
                    <a:pt x="512" y="70"/>
                  </a:cubicBezTo>
                  <a:cubicBezTo>
                    <a:pt x="514" y="70"/>
                    <a:pt x="515" y="71"/>
                    <a:pt x="517" y="71"/>
                  </a:cubicBezTo>
                  <a:cubicBezTo>
                    <a:pt x="518" y="71"/>
                    <a:pt x="518" y="71"/>
                    <a:pt x="518" y="71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5"/>
                    <a:pt x="518" y="75"/>
                    <a:pt x="518" y="75"/>
                  </a:cubicBezTo>
                  <a:cubicBezTo>
                    <a:pt x="517" y="75"/>
                    <a:pt x="517" y="75"/>
                    <a:pt x="517" y="75"/>
                  </a:cubicBezTo>
                  <a:cubicBezTo>
                    <a:pt x="517" y="75"/>
                    <a:pt x="515" y="75"/>
                    <a:pt x="514" y="75"/>
                  </a:cubicBezTo>
                  <a:cubicBezTo>
                    <a:pt x="512" y="75"/>
                    <a:pt x="511" y="75"/>
                    <a:pt x="509" y="75"/>
                  </a:cubicBezTo>
                  <a:cubicBezTo>
                    <a:pt x="503" y="75"/>
                    <a:pt x="498" y="75"/>
                    <a:pt x="495" y="75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5" y="71"/>
                    <a:pt x="495" y="71"/>
                    <a:pt x="495" y="71"/>
                  </a:cubicBezTo>
                  <a:cubicBezTo>
                    <a:pt x="495" y="71"/>
                    <a:pt x="496" y="71"/>
                    <a:pt x="499" y="70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499" y="67"/>
                    <a:pt x="499" y="63"/>
                  </a:cubicBezTo>
                  <a:cubicBezTo>
                    <a:pt x="499" y="47"/>
                    <a:pt x="499" y="47"/>
                    <a:pt x="499" y="47"/>
                  </a:cubicBezTo>
                  <a:cubicBezTo>
                    <a:pt x="499" y="44"/>
                    <a:pt x="499" y="43"/>
                    <a:pt x="499" y="41"/>
                  </a:cubicBezTo>
                  <a:cubicBezTo>
                    <a:pt x="499" y="40"/>
                    <a:pt x="498" y="38"/>
                    <a:pt x="498" y="36"/>
                  </a:cubicBezTo>
                  <a:cubicBezTo>
                    <a:pt x="496" y="35"/>
                    <a:pt x="496" y="35"/>
                    <a:pt x="495" y="35"/>
                  </a:cubicBezTo>
                  <a:cubicBezTo>
                    <a:pt x="493" y="33"/>
                    <a:pt x="491" y="33"/>
                    <a:pt x="491" y="33"/>
                  </a:cubicBezTo>
                  <a:cubicBezTo>
                    <a:pt x="488" y="33"/>
                    <a:pt x="487" y="33"/>
                    <a:pt x="483" y="35"/>
                  </a:cubicBezTo>
                  <a:cubicBezTo>
                    <a:pt x="482" y="36"/>
                    <a:pt x="480" y="38"/>
                    <a:pt x="479" y="40"/>
                  </a:cubicBezTo>
                  <a:cubicBezTo>
                    <a:pt x="479" y="41"/>
                    <a:pt x="479" y="41"/>
                    <a:pt x="479" y="41"/>
                  </a:cubicBezTo>
                  <a:cubicBezTo>
                    <a:pt x="479" y="49"/>
                    <a:pt x="479" y="49"/>
                    <a:pt x="479" y="49"/>
                  </a:cubicBezTo>
                  <a:cubicBezTo>
                    <a:pt x="479" y="55"/>
                    <a:pt x="479" y="55"/>
                    <a:pt x="479" y="55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79" y="65"/>
                    <a:pt x="479" y="65"/>
                    <a:pt x="479" y="65"/>
                  </a:cubicBezTo>
                  <a:cubicBezTo>
                    <a:pt x="479" y="68"/>
                    <a:pt x="479" y="70"/>
                    <a:pt x="479" y="70"/>
                  </a:cubicBezTo>
                  <a:cubicBezTo>
                    <a:pt x="480" y="70"/>
                    <a:pt x="482" y="71"/>
                    <a:pt x="485" y="71"/>
                  </a:cubicBezTo>
                  <a:cubicBezTo>
                    <a:pt x="487" y="71"/>
                    <a:pt x="487" y="71"/>
                    <a:pt x="487" y="71"/>
                  </a:cubicBezTo>
                  <a:cubicBezTo>
                    <a:pt x="487" y="73"/>
                    <a:pt x="487" y="73"/>
                    <a:pt x="487" y="75"/>
                  </a:cubicBezTo>
                  <a:cubicBezTo>
                    <a:pt x="487" y="75"/>
                    <a:pt x="487" y="75"/>
                    <a:pt x="487" y="75"/>
                  </a:cubicBezTo>
                  <a:cubicBezTo>
                    <a:pt x="485" y="75"/>
                    <a:pt x="485" y="75"/>
                    <a:pt x="485" y="75"/>
                  </a:cubicBezTo>
                  <a:cubicBezTo>
                    <a:pt x="482" y="75"/>
                    <a:pt x="482" y="75"/>
                    <a:pt x="482" y="75"/>
                  </a:cubicBezTo>
                  <a:cubicBezTo>
                    <a:pt x="482" y="75"/>
                    <a:pt x="482" y="75"/>
                    <a:pt x="482" y="75"/>
                  </a:cubicBezTo>
                  <a:cubicBezTo>
                    <a:pt x="479" y="75"/>
                    <a:pt x="476" y="75"/>
                    <a:pt x="472" y="75"/>
                  </a:cubicBezTo>
                  <a:cubicBezTo>
                    <a:pt x="468" y="75"/>
                    <a:pt x="468" y="75"/>
                    <a:pt x="468" y="75"/>
                  </a:cubicBezTo>
                  <a:cubicBezTo>
                    <a:pt x="466" y="75"/>
                    <a:pt x="463" y="75"/>
                    <a:pt x="460" y="75"/>
                  </a:cubicBezTo>
                  <a:cubicBezTo>
                    <a:pt x="458" y="75"/>
                    <a:pt x="458" y="75"/>
                    <a:pt x="458" y="75"/>
                  </a:cubicBezTo>
                  <a:cubicBezTo>
                    <a:pt x="458" y="71"/>
                    <a:pt x="458" y="71"/>
                    <a:pt x="458" y="71"/>
                  </a:cubicBezTo>
                  <a:cubicBezTo>
                    <a:pt x="460" y="71"/>
                    <a:pt x="461" y="71"/>
                    <a:pt x="464" y="71"/>
                  </a:cubicBezTo>
                  <a:cubicBezTo>
                    <a:pt x="464" y="70"/>
                    <a:pt x="464" y="70"/>
                    <a:pt x="464" y="70"/>
                  </a:cubicBezTo>
                  <a:cubicBezTo>
                    <a:pt x="466" y="70"/>
                    <a:pt x="466" y="70"/>
                    <a:pt x="466" y="70"/>
                  </a:cubicBezTo>
                  <a:cubicBezTo>
                    <a:pt x="466" y="68"/>
                    <a:pt x="466" y="67"/>
                    <a:pt x="466" y="65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66" y="51"/>
                    <a:pt x="466" y="51"/>
                    <a:pt x="466" y="51"/>
                  </a:cubicBezTo>
                  <a:cubicBezTo>
                    <a:pt x="466" y="44"/>
                    <a:pt x="466" y="41"/>
                    <a:pt x="466" y="40"/>
                  </a:cubicBezTo>
                  <a:cubicBezTo>
                    <a:pt x="464" y="38"/>
                    <a:pt x="464" y="36"/>
                    <a:pt x="463" y="35"/>
                  </a:cubicBezTo>
                  <a:cubicBezTo>
                    <a:pt x="461" y="35"/>
                    <a:pt x="458" y="33"/>
                    <a:pt x="456" y="33"/>
                  </a:cubicBezTo>
                  <a:cubicBezTo>
                    <a:pt x="453" y="33"/>
                    <a:pt x="450" y="35"/>
                    <a:pt x="448" y="36"/>
                  </a:cubicBezTo>
                  <a:cubicBezTo>
                    <a:pt x="445" y="38"/>
                    <a:pt x="444" y="38"/>
                    <a:pt x="444" y="40"/>
                  </a:cubicBezTo>
                  <a:cubicBezTo>
                    <a:pt x="444" y="41"/>
                    <a:pt x="444" y="41"/>
                    <a:pt x="444" y="41"/>
                  </a:cubicBezTo>
                  <a:cubicBezTo>
                    <a:pt x="444" y="41"/>
                    <a:pt x="444" y="41"/>
                    <a:pt x="444" y="41"/>
                  </a:cubicBezTo>
                  <a:cubicBezTo>
                    <a:pt x="444" y="43"/>
                    <a:pt x="444" y="43"/>
                    <a:pt x="444" y="43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68"/>
                    <a:pt x="444" y="68"/>
                    <a:pt x="444" y="68"/>
                  </a:cubicBezTo>
                  <a:cubicBezTo>
                    <a:pt x="444" y="68"/>
                    <a:pt x="444" y="68"/>
                    <a:pt x="444" y="70"/>
                  </a:cubicBezTo>
                  <a:cubicBezTo>
                    <a:pt x="444" y="70"/>
                    <a:pt x="444" y="70"/>
                    <a:pt x="444" y="70"/>
                  </a:cubicBezTo>
                  <a:cubicBezTo>
                    <a:pt x="445" y="70"/>
                    <a:pt x="447" y="70"/>
                    <a:pt x="447" y="71"/>
                  </a:cubicBezTo>
                  <a:cubicBezTo>
                    <a:pt x="448" y="71"/>
                    <a:pt x="450" y="71"/>
                    <a:pt x="450" y="71"/>
                  </a:cubicBezTo>
                  <a:cubicBezTo>
                    <a:pt x="450" y="73"/>
                    <a:pt x="450" y="73"/>
                    <a:pt x="450" y="73"/>
                  </a:cubicBezTo>
                  <a:cubicBezTo>
                    <a:pt x="450" y="75"/>
                    <a:pt x="450" y="75"/>
                    <a:pt x="450" y="75"/>
                  </a:cubicBezTo>
                  <a:cubicBezTo>
                    <a:pt x="448" y="75"/>
                    <a:pt x="448" y="75"/>
                    <a:pt x="448" y="75"/>
                  </a:cubicBezTo>
                  <a:cubicBezTo>
                    <a:pt x="448" y="75"/>
                    <a:pt x="447" y="75"/>
                    <a:pt x="444" y="75"/>
                  </a:cubicBezTo>
                  <a:cubicBezTo>
                    <a:pt x="437" y="75"/>
                    <a:pt x="437" y="75"/>
                    <a:pt x="437" y="75"/>
                  </a:cubicBezTo>
                  <a:cubicBezTo>
                    <a:pt x="434" y="75"/>
                    <a:pt x="431" y="75"/>
                    <a:pt x="426" y="75"/>
                  </a:cubicBezTo>
                  <a:cubicBezTo>
                    <a:pt x="425" y="75"/>
                    <a:pt x="425" y="75"/>
                    <a:pt x="425" y="75"/>
                  </a:cubicBezTo>
                  <a:cubicBezTo>
                    <a:pt x="425" y="75"/>
                    <a:pt x="425" y="75"/>
                    <a:pt x="425" y="73"/>
                  </a:cubicBezTo>
                  <a:cubicBezTo>
                    <a:pt x="425" y="73"/>
                    <a:pt x="425" y="73"/>
                    <a:pt x="425" y="71"/>
                  </a:cubicBezTo>
                  <a:moveTo>
                    <a:pt x="530" y="9"/>
                  </a:moveTo>
                  <a:cubicBezTo>
                    <a:pt x="530" y="6"/>
                    <a:pt x="531" y="5"/>
                    <a:pt x="533" y="5"/>
                  </a:cubicBezTo>
                  <a:cubicBezTo>
                    <a:pt x="533" y="3"/>
                    <a:pt x="534" y="1"/>
                    <a:pt x="538" y="1"/>
                  </a:cubicBezTo>
                  <a:cubicBezTo>
                    <a:pt x="539" y="1"/>
                    <a:pt x="541" y="3"/>
                    <a:pt x="542" y="5"/>
                  </a:cubicBezTo>
                  <a:cubicBezTo>
                    <a:pt x="544" y="5"/>
                    <a:pt x="545" y="6"/>
                    <a:pt x="545" y="9"/>
                  </a:cubicBezTo>
                  <a:cubicBezTo>
                    <a:pt x="545" y="9"/>
                    <a:pt x="545" y="11"/>
                    <a:pt x="544" y="12"/>
                  </a:cubicBezTo>
                  <a:cubicBezTo>
                    <a:pt x="544" y="14"/>
                    <a:pt x="542" y="14"/>
                    <a:pt x="541" y="16"/>
                  </a:cubicBezTo>
                  <a:cubicBezTo>
                    <a:pt x="541" y="16"/>
                    <a:pt x="539" y="17"/>
                    <a:pt x="538" y="17"/>
                  </a:cubicBezTo>
                  <a:cubicBezTo>
                    <a:pt x="536" y="17"/>
                    <a:pt x="534" y="16"/>
                    <a:pt x="533" y="14"/>
                  </a:cubicBezTo>
                  <a:cubicBezTo>
                    <a:pt x="531" y="12"/>
                    <a:pt x="530" y="11"/>
                    <a:pt x="530" y="9"/>
                  </a:cubicBezTo>
                  <a:moveTo>
                    <a:pt x="522" y="75"/>
                  </a:moveTo>
                  <a:cubicBezTo>
                    <a:pt x="522" y="71"/>
                    <a:pt x="522" y="71"/>
                    <a:pt x="52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30" y="70"/>
                    <a:pt x="530" y="70"/>
                    <a:pt x="530" y="70"/>
                  </a:cubicBezTo>
                  <a:cubicBezTo>
                    <a:pt x="531" y="70"/>
                    <a:pt x="531" y="68"/>
                    <a:pt x="531" y="67"/>
                  </a:cubicBezTo>
                  <a:cubicBezTo>
                    <a:pt x="531" y="65"/>
                    <a:pt x="531" y="65"/>
                    <a:pt x="531" y="65"/>
                  </a:cubicBezTo>
                  <a:cubicBezTo>
                    <a:pt x="531" y="65"/>
                    <a:pt x="531" y="65"/>
                    <a:pt x="531" y="63"/>
                  </a:cubicBezTo>
                  <a:cubicBezTo>
                    <a:pt x="531" y="62"/>
                    <a:pt x="531" y="60"/>
                    <a:pt x="531" y="60"/>
                  </a:cubicBezTo>
                  <a:cubicBezTo>
                    <a:pt x="531" y="59"/>
                    <a:pt x="531" y="59"/>
                    <a:pt x="531" y="55"/>
                  </a:cubicBezTo>
                  <a:cubicBezTo>
                    <a:pt x="531" y="54"/>
                    <a:pt x="531" y="54"/>
                    <a:pt x="531" y="54"/>
                  </a:cubicBezTo>
                  <a:cubicBezTo>
                    <a:pt x="531" y="51"/>
                    <a:pt x="531" y="51"/>
                    <a:pt x="531" y="5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31" y="41"/>
                    <a:pt x="531" y="40"/>
                    <a:pt x="531" y="38"/>
                  </a:cubicBezTo>
                  <a:cubicBezTo>
                    <a:pt x="530" y="38"/>
                    <a:pt x="530" y="36"/>
                    <a:pt x="528" y="36"/>
                  </a:cubicBezTo>
                  <a:cubicBezTo>
                    <a:pt x="528" y="36"/>
                    <a:pt x="525" y="36"/>
                    <a:pt x="523" y="36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6" y="32"/>
                    <a:pt x="530" y="32"/>
                    <a:pt x="533" y="30"/>
                  </a:cubicBezTo>
                  <a:cubicBezTo>
                    <a:pt x="534" y="30"/>
                    <a:pt x="538" y="28"/>
                    <a:pt x="539" y="25"/>
                  </a:cubicBezTo>
                  <a:cubicBezTo>
                    <a:pt x="544" y="25"/>
                    <a:pt x="544" y="25"/>
                    <a:pt x="544" y="25"/>
                  </a:cubicBezTo>
                  <a:cubicBezTo>
                    <a:pt x="544" y="30"/>
                    <a:pt x="544" y="36"/>
                    <a:pt x="544" y="43"/>
                  </a:cubicBezTo>
                  <a:cubicBezTo>
                    <a:pt x="544" y="67"/>
                    <a:pt x="544" y="67"/>
                    <a:pt x="544" y="67"/>
                  </a:cubicBezTo>
                  <a:cubicBezTo>
                    <a:pt x="544" y="68"/>
                    <a:pt x="544" y="70"/>
                    <a:pt x="544" y="70"/>
                  </a:cubicBezTo>
                  <a:cubicBezTo>
                    <a:pt x="544" y="71"/>
                    <a:pt x="547" y="71"/>
                    <a:pt x="549" y="71"/>
                  </a:cubicBezTo>
                  <a:cubicBezTo>
                    <a:pt x="550" y="71"/>
                    <a:pt x="550" y="71"/>
                    <a:pt x="552" y="71"/>
                  </a:cubicBezTo>
                  <a:cubicBezTo>
                    <a:pt x="552" y="75"/>
                    <a:pt x="552" y="75"/>
                    <a:pt x="552" y="75"/>
                  </a:cubicBezTo>
                  <a:cubicBezTo>
                    <a:pt x="550" y="75"/>
                    <a:pt x="550" y="75"/>
                    <a:pt x="549" y="75"/>
                  </a:cubicBezTo>
                  <a:cubicBezTo>
                    <a:pt x="547" y="75"/>
                    <a:pt x="547" y="75"/>
                    <a:pt x="547" y="75"/>
                  </a:cubicBezTo>
                  <a:cubicBezTo>
                    <a:pt x="542" y="75"/>
                    <a:pt x="538" y="75"/>
                    <a:pt x="531" y="75"/>
                  </a:cubicBezTo>
                  <a:cubicBezTo>
                    <a:pt x="530" y="75"/>
                    <a:pt x="528" y="75"/>
                    <a:pt x="526" y="75"/>
                  </a:cubicBezTo>
                  <a:cubicBezTo>
                    <a:pt x="523" y="75"/>
                    <a:pt x="523" y="75"/>
                    <a:pt x="522" y="75"/>
                  </a:cubicBezTo>
                  <a:moveTo>
                    <a:pt x="553" y="73"/>
                  </a:moveTo>
                  <a:cubicBezTo>
                    <a:pt x="555" y="73"/>
                    <a:pt x="555" y="71"/>
                    <a:pt x="557" y="71"/>
                  </a:cubicBezTo>
                  <a:cubicBezTo>
                    <a:pt x="560" y="71"/>
                    <a:pt x="561" y="71"/>
                    <a:pt x="561" y="70"/>
                  </a:cubicBezTo>
                  <a:cubicBezTo>
                    <a:pt x="561" y="70"/>
                    <a:pt x="563" y="68"/>
                    <a:pt x="563" y="65"/>
                  </a:cubicBezTo>
                  <a:cubicBezTo>
                    <a:pt x="563" y="49"/>
                    <a:pt x="563" y="49"/>
                    <a:pt x="563" y="49"/>
                  </a:cubicBezTo>
                  <a:cubicBezTo>
                    <a:pt x="563" y="46"/>
                    <a:pt x="563" y="46"/>
                    <a:pt x="563" y="46"/>
                  </a:cubicBezTo>
                  <a:cubicBezTo>
                    <a:pt x="563" y="33"/>
                    <a:pt x="563" y="33"/>
                    <a:pt x="563" y="33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16"/>
                    <a:pt x="561" y="14"/>
                    <a:pt x="561" y="12"/>
                  </a:cubicBezTo>
                  <a:cubicBezTo>
                    <a:pt x="560" y="11"/>
                    <a:pt x="558" y="11"/>
                    <a:pt x="557" y="11"/>
                  </a:cubicBezTo>
                  <a:cubicBezTo>
                    <a:pt x="555" y="11"/>
                    <a:pt x="555" y="11"/>
                    <a:pt x="555" y="11"/>
                  </a:cubicBezTo>
                  <a:cubicBezTo>
                    <a:pt x="555" y="9"/>
                    <a:pt x="555" y="9"/>
                    <a:pt x="555" y="9"/>
                  </a:cubicBezTo>
                  <a:cubicBezTo>
                    <a:pt x="555" y="8"/>
                    <a:pt x="555" y="8"/>
                    <a:pt x="555" y="8"/>
                  </a:cubicBezTo>
                  <a:cubicBezTo>
                    <a:pt x="558" y="8"/>
                    <a:pt x="561" y="6"/>
                    <a:pt x="565" y="6"/>
                  </a:cubicBezTo>
                  <a:cubicBezTo>
                    <a:pt x="568" y="5"/>
                    <a:pt x="569" y="3"/>
                    <a:pt x="571" y="1"/>
                  </a:cubicBezTo>
                  <a:cubicBezTo>
                    <a:pt x="573" y="1"/>
                    <a:pt x="573" y="1"/>
                    <a:pt x="573" y="1"/>
                  </a:cubicBezTo>
                  <a:cubicBezTo>
                    <a:pt x="574" y="1"/>
                    <a:pt x="574" y="1"/>
                    <a:pt x="574" y="1"/>
                  </a:cubicBezTo>
                  <a:cubicBezTo>
                    <a:pt x="574" y="14"/>
                    <a:pt x="574" y="24"/>
                    <a:pt x="574" y="28"/>
                  </a:cubicBezTo>
                  <a:cubicBezTo>
                    <a:pt x="574" y="30"/>
                    <a:pt x="574" y="30"/>
                    <a:pt x="574" y="32"/>
                  </a:cubicBezTo>
                  <a:cubicBezTo>
                    <a:pt x="574" y="32"/>
                    <a:pt x="574" y="32"/>
                    <a:pt x="574" y="32"/>
                  </a:cubicBezTo>
                  <a:cubicBezTo>
                    <a:pt x="574" y="33"/>
                    <a:pt x="574" y="33"/>
                    <a:pt x="574" y="33"/>
                  </a:cubicBezTo>
                  <a:cubicBezTo>
                    <a:pt x="574" y="57"/>
                    <a:pt x="574" y="57"/>
                    <a:pt x="574" y="57"/>
                  </a:cubicBezTo>
                  <a:cubicBezTo>
                    <a:pt x="574" y="65"/>
                    <a:pt x="574" y="65"/>
                    <a:pt x="574" y="65"/>
                  </a:cubicBezTo>
                  <a:cubicBezTo>
                    <a:pt x="574" y="67"/>
                    <a:pt x="574" y="67"/>
                    <a:pt x="574" y="67"/>
                  </a:cubicBezTo>
                  <a:cubicBezTo>
                    <a:pt x="574" y="68"/>
                    <a:pt x="576" y="70"/>
                    <a:pt x="576" y="70"/>
                  </a:cubicBezTo>
                  <a:cubicBezTo>
                    <a:pt x="576" y="71"/>
                    <a:pt x="577" y="71"/>
                    <a:pt x="579" y="71"/>
                  </a:cubicBezTo>
                  <a:cubicBezTo>
                    <a:pt x="579" y="71"/>
                    <a:pt x="580" y="71"/>
                    <a:pt x="584" y="71"/>
                  </a:cubicBezTo>
                  <a:cubicBezTo>
                    <a:pt x="584" y="73"/>
                    <a:pt x="584" y="73"/>
                    <a:pt x="584" y="75"/>
                  </a:cubicBezTo>
                  <a:cubicBezTo>
                    <a:pt x="584" y="75"/>
                    <a:pt x="584" y="75"/>
                    <a:pt x="584" y="76"/>
                  </a:cubicBezTo>
                  <a:cubicBezTo>
                    <a:pt x="579" y="75"/>
                    <a:pt x="579" y="75"/>
                    <a:pt x="579" y="75"/>
                  </a:cubicBezTo>
                  <a:cubicBezTo>
                    <a:pt x="576" y="75"/>
                    <a:pt x="573" y="75"/>
                    <a:pt x="569" y="75"/>
                  </a:cubicBezTo>
                  <a:cubicBezTo>
                    <a:pt x="568" y="75"/>
                    <a:pt x="568" y="75"/>
                    <a:pt x="568" y="75"/>
                  </a:cubicBezTo>
                  <a:cubicBezTo>
                    <a:pt x="565" y="75"/>
                    <a:pt x="561" y="75"/>
                    <a:pt x="558" y="75"/>
                  </a:cubicBezTo>
                  <a:cubicBezTo>
                    <a:pt x="553" y="75"/>
                    <a:pt x="553" y="75"/>
                    <a:pt x="553" y="75"/>
                  </a:cubicBezTo>
                  <a:lnTo>
                    <a:pt x="553" y="73"/>
                  </a:lnTo>
                  <a:close/>
                  <a:moveTo>
                    <a:pt x="615" y="75"/>
                  </a:moveTo>
                  <a:cubicBezTo>
                    <a:pt x="615" y="73"/>
                    <a:pt x="615" y="73"/>
                    <a:pt x="615" y="70"/>
                  </a:cubicBezTo>
                  <a:cubicBezTo>
                    <a:pt x="617" y="67"/>
                    <a:pt x="623" y="60"/>
                    <a:pt x="631" y="51"/>
                  </a:cubicBezTo>
                  <a:cubicBezTo>
                    <a:pt x="635" y="46"/>
                    <a:pt x="635" y="46"/>
                    <a:pt x="635" y="46"/>
                  </a:cubicBezTo>
                  <a:cubicBezTo>
                    <a:pt x="635" y="44"/>
                    <a:pt x="636" y="44"/>
                    <a:pt x="638" y="43"/>
                  </a:cubicBezTo>
                  <a:cubicBezTo>
                    <a:pt x="639" y="40"/>
                    <a:pt x="641" y="36"/>
                    <a:pt x="644" y="33"/>
                  </a:cubicBezTo>
                  <a:cubicBezTo>
                    <a:pt x="647" y="30"/>
                    <a:pt x="650" y="25"/>
                    <a:pt x="655" y="19"/>
                  </a:cubicBezTo>
                  <a:cubicBezTo>
                    <a:pt x="657" y="17"/>
                    <a:pt x="658" y="14"/>
                    <a:pt x="660" y="12"/>
                  </a:cubicBezTo>
                  <a:cubicBezTo>
                    <a:pt x="662" y="11"/>
                    <a:pt x="662" y="9"/>
                    <a:pt x="663" y="9"/>
                  </a:cubicBezTo>
                  <a:cubicBezTo>
                    <a:pt x="662" y="9"/>
                    <a:pt x="662" y="9"/>
                    <a:pt x="662" y="9"/>
                  </a:cubicBezTo>
                  <a:cubicBezTo>
                    <a:pt x="657" y="9"/>
                    <a:pt x="657" y="9"/>
                    <a:pt x="657" y="9"/>
                  </a:cubicBezTo>
                  <a:cubicBezTo>
                    <a:pt x="652" y="9"/>
                    <a:pt x="647" y="9"/>
                    <a:pt x="641" y="9"/>
                  </a:cubicBezTo>
                  <a:cubicBezTo>
                    <a:pt x="635" y="9"/>
                    <a:pt x="631" y="11"/>
                    <a:pt x="630" y="11"/>
                  </a:cubicBezTo>
                  <a:cubicBezTo>
                    <a:pt x="628" y="12"/>
                    <a:pt x="627" y="12"/>
                    <a:pt x="625" y="14"/>
                  </a:cubicBezTo>
                  <a:cubicBezTo>
                    <a:pt x="623" y="16"/>
                    <a:pt x="622" y="17"/>
                    <a:pt x="620" y="19"/>
                  </a:cubicBezTo>
                  <a:cubicBezTo>
                    <a:pt x="620" y="20"/>
                    <a:pt x="620" y="20"/>
                    <a:pt x="620" y="20"/>
                  </a:cubicBezTo>
                  <a:cubicBezTo>
                    <a:pt x="619" y="20"/>
                    <a:pt x="617" y="20"/>
                    <a:pt x="617" y="20"/>
                  </a:cubicBezTo>
                  <a:cubicBezTo>
                    <a:pt x="617" y="20"/>
                    <a:pt x="617" y="20"/>
                    <a:pt x="615" y="20"/>
                  </a:cubicBezTo>
                  <a:cubicBezTo>
                    <a:pt x="615" y="19"/>
                    <a:pt x="617" y="12"/>
                    <a:pt x="620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25" y="3"/>
                    <a:pt x="627" y="5"/>
                    <a:pt x="627" y="5"/>
                  </a:cubicBezTo>
                  <a:cubicBezTo>
                    <a:pt x="628" y="5"/>
                    <a:pt x="628" y="6"/>
                    <a:pt x="631" y="6"/>
                  </a:cubicBezTo>
                  <a:cubicBezTo>
                    <a:pt x="631" y="6"/>
                    <a:pt x="631" y="6"/>
                    <a:pt x="631" y="6"/>
                  </a:cubicBezTo>
                  <a:cubicBezTo>
                    <a:pt x="633" y="6"/>
                    <a:pt x="633" y="6"/>
                    <a:pt x="633" y="6"/>
                  </a:cubicBezTo>
                  <a:cubicBezTo>
                    <a:pt x="636" y="5"/>
                    <a:pt x="643" y="5"/>
                    <a:pt x="654" y="5"/>
                  </a:cubicBezTo>
                  <a:cubicBezTo>
                    <a:pt x="662" y="5"/>
                    <a:pt x="668" y="5"/>
                    <a:pt x="671" y="5"/>
                  </a:cubicBezTo>
                  <a:cubicBezTo>
                    <a:pt x="676" y="5"/>
                    <a:pt x="676" y="5"/>
                    <a:pt x="676" y="5"/>
                  </a:cubicBezTo>
                  <a:cubicBezTo>
                    <a:pt x="684" y="5"/>
                    <a:pt x="684" y="5"/>
                    <a:pt x="684" y="5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684" y="6"/>
                    <a:pt x="682" y="8"/>
                    <a:pt x="679" y="12"/>
                  </a:cubicBezTo>
                  <a:cubicBezTo>
                    <a:pt x="678" y="14"/>
                    <a:pt x="676" y="16"/>
                    <a:pt x="676" y="17"/>
                  </a:cubicBezTo>
                  <a:cubicBezTo>
                    <a:pt x="673" y="20"/>
                    <a:pt x="673" y="20"/>
                    <a:pt x="673" y="20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57" y="41"/>
                    <a:pt x="657" y="41"/>
                    <a:pt x="657" y="41"/>
                  </a:cubicBezTo>
                  <a:cubicBezTo>
                    <a:pt x="644" y="57"/>
                    <a:pt x="644" y="57"/>
                    <a:pt x="644" y="57"/>
                  </a:cubicBezTo>
                  <a:cubicBezTo>
                    <a:pt x="641" y="62"/>
                    <a:pt x="638" y="67"/>
                    <a:pt x="636" y="70"/>
                  </a:cubicBezTo>
                  <a:cubicBezTo>
                    <a:pt x="638" y="70"/>
                    <a:pt x="641" y="70"/>
                    <a:pt x="644" y="70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50" y="70"/>
                    <a:pt x="650" y="70"/>
                    <a:pt x="650" y="70"/>
                  </a:cubicBezTo>
                  <a:cubicBezTo>
                    <a:pt x="655" y="70"/>
                    <a:pt x="658" y="70"/>
                    <a:pt x="662" y="70"/>
                  </a:cubicBezTo>
                  <a:cubicBezTo>
                    <a:pt x="665" y="68"/>
                    <a:pt x="668" y="68"/>
                    <a:pt x="670" y="67"/>
                  </a:cubicBezTo>
                  <a:cubicBezTo>
                    <a:pt x="671" y="67"/>
                    <a:pt x="673" y="65"/>
                    <a:pt x="674" y="63"/>
                  </a:cubicBezTo>
                  <a:cubicBezTo>
                    <a:pt x="676" y="62"/>
                    <a:pt x="679" y="59"/>
                    <a:pt x="681" y="55"/>
                  </a:cubicBezTo>
                  <a:cubicBezTo>
                    <a:pt x="682" y="55"/>
                    <a:pt x="684" y="54"/>
                    <a:pt x="684" y="54"/>
                  </a:cubicBezTo>
                  <a:cubicBezTo>
                    <a:pt x="685" y="54"/>
                    <a:pt x="685" y="54"/>
                    <a:pt x="685" y="54"/>
                  </a:cubicBezTo>
                  <a:cubicBezTo>
                    <a:pt x="684" y="67"/>
                    <a:pt x="684" y="67"/>
                    <a:pt x="684" y="67"/>
                  </a:cubicBezTo>
                  <a:cubicBezTo>
                    <a:pt x="684" y="67"/>
                    <a:pt x="684" y="67"/>
                    <a:pt x="684" y="67"/>
                  </a:cubicBezTo>
                  <a:cubicBezTo>
                    <a:pt x="684" y="68"/>
                    <a:pt x="684" y="70"/>
                    <a:pt x="684" y="75"/>
                  </a:cubicBezTo>
                  <a:cubicBezTo>
                    <a:pt x="660" y="75"/>
                    <a:pt x="660" y="75"/>
                    <a:pt x="660" y="75"/>
                  </a:cubicBezTo>
                  <a:cubicBezTo>
                    <a:pt x="658" y="75"/>
                    <a:pt x="657" y="75"/>
                    <a:pt x="655" y="75"/>
                  </a:cubicBezTo>
                  <a:cubicBezTo>
                    <a:pt x="649" y="75"/>
                    <a:pt x="649" y="75"/>
                    <a:pt x="64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1" y="75"/>
                    <a:pt x="641" y="75"/>
                    <a:pt x="641" y="75"/>
                  </a:cubicBezTo>
                  <a:cubicBezTo>
                    <a:pt x="627" y="75"/>
                    <a:pt x="627" y="75"/>
                    <a:pt x="627" y="75"/>
                  </a:cubicBezTo>
                  <a:cubicBezTo>
                    <a:pt x="625" y="75"/>
                    <a:pt x="623" y="75"/>
                    <a:pt x="622" y="75"/>
                  </a:cubicBezTo>
                  <a:cubicBezTo>
                    <a:pt x="622" y="75"/>
                    <a:pt x="620" y="75"/>
                    <a:pt x="619" y="75"/>
                  </a:cubicBezTo>
                  <a:cubicBezTo>
                    <a:pt x="617" y="75"/>
                    <a:pt x="617" y="75"/>
                    <a:pt x="615" y="75"/>
                  </a:cubicBezTo>
                  <a:moveTo>
                    <a:pt x="743" y="65"/>
                  </a:moveTo>
                  <a:cubicBezTo>
                    <a:pt x="744" y="65"/>
                    <a:pt x="744" y="65"/>
                    <a:pt x="744" y="65"/>
                  </a:cubicBezTo>
                  <a:cubicBezTo>
                    <a:pt x="746" y="67"/>
                    <a:pt x="746" y="67"/>
                    <a:pt x="746" y="67"/>
                  </a:cubicBezTo>
                  <a:cubicBezTo>
                    <a:pt x="746" y="67"/>
                    <a:pt x="746" y="67"/>
                    <a:pt x="746" y="67"/>
                  </a:cubicBezTo>
                  <a:cubicBezTo>
                    <a:pt x="744" y="70"/>
                    <a:pt x="743" y="73"/>
                    <a:pt x="741" y="73"/>
                  </a:cubicBezTo>
                  <a:cubicBezTo>
                    <a:pt x="740" y="75"/>
                    <a:pt x="738" y="76"/>
                    <a:pt x="736" y="76"/>
                  </a:cubicBezTo>
                  <a:cubicBezTo>
                    <a:pt x="733" y="76"/>
                    <a:pt x="732" y="75"/>
                    <a:pt x="730" y="73"/>
                  </a:cubicBezTo>
                  <a:cubicBezTo>
                    <a:pt x="728" y="73"/>
                    <a:pt x="727" y="70"/>
                    <a:pt x="725" y="67"/>
                  </a:cubicBezTo>
                  <a:cubicBezTo>
                    <a:pt x="724" y="70"/>
                    <a:pt x="722" y="73"/>
                    <a:pt x="719" y="73"/>
                  </a:cubicBezTo>
                  <a:cubicBezTo>
                    <a:pt x="716" y="75"/>
                    <a:pt x="712" y="76"/>
                    <a:pt x="708" y="76"/>
                  </a:cubicBezTo>
                  <a:cubicBezTo>
                    <a:pt x="705" y="76"/>
                    <a:pt x="701" y="75"/>
                    <a:pt x="700" y="73"/>
                  </a:cubicBezTo>
                  <a:cubicBezTo>
                    <a:pt x="698" y="71"/>
                    <a:pt x="697" y="70"/>
                    <a:pt x="697" y="67"/>
                  </a:cubicBezTo>
                  <a:cubicBezTo>
                    <a:pt x="697" y="65"/>
                    <a:pt x="697" y="65"/>
                    <a:pt x="697" y="63"/>
                  </a:cubicBezTo>
                  <a:cubicBezTo>
                    <a:pt x="698" y="62"/>
                    <a:pt x="698" y="60"/>
                    <a:pt x="700" y="60"/>
                  </a:cubicBezTo>
                  <a:cubicBezTo>
                    <a:pt x="701" y="59"/>
                    <a:pt x="703" y="57"/>
                    <a:pt x="706" y="55"/>
                  </a:cubicBezTo>
                  <a:cubicBezTo>
                    <a:pt x="706" y="55"/>
                    <a:pt x="708" y="54"/>
                    <a:pt x="711" y="54"/>
                  </a:cubicBezTo>
                  <a:cubicBezTo>
                    <a:pt x="725" y="47"/>
                    <a:pt x="725" y="47"/>
                    <a:pt x="725" y="47"/>
                  </a:cubicBezTo>
                  <a:cubicBezTo>
                    <a:pt x="725" y="46"/>
                    <a:pt x="725" y="46"/>
                    <a:pt x="725" y="44"/>
                  </a:cubicBezTo>
                  <a:cubicBezTo>
                    <a:pt x="725" y="38"/>
                    <a:pt x="724" y="35"/>
                    <a:pt x="722" y="33"/>
                  </a:cubicBezTo>
                  <a:cubicBezTo>
                    <a:pt x="722" y="32"/>
                    <a:pt x="720" y="32"/>
                    <a:pt x="719" y="32"/>
                  </a:cubicBezTo>
                  <a:cubicBezTo>
                    <a:pt x="717" y="32"/>
                    <a:pt x="716" y="32"/>
                    <a:pt x="714" y="33"/>
                  </a:cubicBezTo>
                  <a:cubicBezTo>
                    <a:pt x="712" y="33"/>
                    <a:pt x="711" y="35"/>
                    <a:pt x="711" y="35"/>
                  </a:cubicBezTo>
                  <a:cubicBezTo>
                    <a:pt x="709" y="36"/>
                    <a:pt x="709" y="38"/>
                    <a:pt x="709" y="40"/>
                  </a:cubicBezTo>
                  <a:cubicBezTo>
                    <a:pt x="708" y="41"/>
                    <a:pt x="708" y="43"/>
                    <a:pt x="708" y="43"/>
                  </a:cubicBezTo>
                  <a:cubicBezTo>
                    <a:pt x="708" y="44"/>
                    <a:pt x="706" y="44"/>
                    <a:pt x="705" y="44"/>
                  </a:cubicBezTo>
                  <a:cubicBezTo>
                    <a:pt x="703" y="46"/>
                    <a:pt x="703" y="46"/>
                    <a:pt x="701" y="46"/>
                  </a:cubicBezTo>
                  <a:cubicBezTo>
                    <a:pt x="700" y="47"/>
                    <a:pt x="698" y="47"/>
                    <a:pt x="697" y="47"/>
                  </a:cubicBezTo>
                  <a:cubicBezTo>
                    <a:pt x="697" y="46"/>
                    <a:pt x="697" y="46"/>
                    <a:pt x="697" y="46"/>
                  </a:cubicBezTo>
                  <a:cubicBezTo>
                    <a:pt x="697" y="44"/>
                    <a:pt x="697" y="41"/>
                    <a:pt x="698" y="40"/>
                  </a:cubicBezTo>
                  <a:cubicBezTo>
                    <a:pt x="698" y="38"/>
                    <a:pt x="701" y="36"/>
                    <a:pt x="703" y="35"/>
                  </a:cubicBezTo>
                  <a:cubicBezTo>
                    <a:pt x="706" y="32"/>
                    <a:pt x="709" y="30"/>
                    <a:pt x="711" y="30"/>
                  </a:cubicBezTo>
                  <a:cubicBezTo>
                    <a:pt x="714" y="28"/>
                    <a:pt x="719" y="28"/>
                    <a:pt x="724" y="28"/>
                  </a:cubicBezTo>
                  <a:cubicBezTo>
                    <a:pt x="727" y="28"/>
                    <a:pt x="728" y="28"/>
                    <a:pt x="732" y="30"/>
                  </a:cubicBezTo>
                  <a:cubicBezTo>
                    <a:pt x="733" y="32"/>
                    <a:pt x="735" y="33"/>
                    <a:pt x="736" y="35"/>
                  </a:cubicBezTo>
                  <a:cubicBezTo>
                    <a:pt x="736" y="36"/>
                    <a:pt x="736" y="41"/>
                    <a:pt x="736" y="46"/>
                  </a:cubicBezTo>
                  <a:cubicBezTo>
                    <a:pt x="736" y="55"/>
                    <a:pt x="736" y="55"/>
                    <a:pt x="736" y="55"/>
                  </a:cubicBezTo>
                  <a:cubicBezTo>
                    <a:pt x="736" y="62"/>
                    <a:pt x="736" y="62"/>
                    <a:pt x="736" y="62"/>
                  </a:cubicBezTo>
                  <a:cubicBezTo>
                    <a:pt x="736" y="63"/>
                    <a:pt x="736" y="63"/>
                    <a:pt x="736" y="63"/>
                  </a:cubicBezTo>
                  <a:cubicBezTo>
                    <a:pt x="736" y="65"/>
                    <a:pt x="738" y="67"/>
                    <a:pt x="738" y="67"/>
                  </a:cubicBezTo>
                  <a:cubicBezTo>
                    <a:pt x="738" y="68"/>
                    <a:pt x="738" y="68"/>
                    <a:pt x="740" y="68"/>
                  </a:cubicBezTo>
                  <a:cubicBezTo>
                    <a:pt x="741" y="68"/>
                    <a:pt x="741" y="68"/>
                    <a:pt x="741" y="68"/>
                  </a:cubicBezTo>
                  <a:cubicBezTo>
                    <a:pt x="743" y="65"/>
                    <a:pt x="743" y="65"/>
                    <a:pt x="743" y="65"/>
                  </a:cubicBezTo>
                  <a:close/>
                  <a:moveTo>
                    <a:pt x="725" y="52"/>
                  </a:moveTo>
                  <a:cubicBezTo>
                    <a:pt x="722" y="52"/>
                    <a:pt x="720" y="54"/>
                    <a:pt x="717" y="55"/>
                  </a:cubicBezTo>
                  <a:cubicBezTo>
                    <a:pt x="714" y="57"/>
                    <a:pt x="712" y="59"/>
                    <a:pt x="711" y="60"/>
                  </a:cubicBezTo>
                  <a:cubicBezTo>
                    <a:pt x="711" y="62"/>
                    <a:pt x="711" y="63"/>
                    <a:pt x="711" y="65"/>
                  </a:cubicBezTo>
                  <a:cubicBezTo>
                    <a:pt x="711" y="67"/>
                    <a:pt x="711" y="68"/>
                    <a:pt x="712" y="68"/>
                  </a:cubicBezTo>
                  <a:cubicBezTo>
                    <a:pt x="712" y="70"/>
                    <a:pt x="714" y="70"/>
                    <a:pt x="716" y="70"/>
                  </a:cubicBezTo>
                  <a:cubicBezTo>
                    <a:pt x="717" y="70"/>
                    <a:pt x="719" y="70"/>
                    <a:pt x="720" y="68"/>
                  </a:cubicBezTo>
                  <a:cubicBezTo>
                    <a:pt x="722" y="67"/>
                    <a:pt x="724" y="65"/>
                    <a:pt x="724" y="65"/>
                  </a:cubicBezTo>
                  <a:cubicBezTo>
                    <a:pt x="725" y="63"/>
                    <a:pt x="725" y="62"/>
                    <a:pt x="725" y="57"/>
                  </a:cubicBezTo>
                  <a:cubicBezTo>
                    <a:pt x="725" y="55"/>
                    <a:pt x="725" y="54"/>
                    <a:pt x="725" y="52"/>
                  </a:cubicBezTo>
                  <a:moveTo>
                    <a:pt x="747" y="71"/>
                  </a:moveTo>
                  <a:cubicBezTo>
                    <a:pt x="749" y="71"/>
                    <a:pt x="749" y="71"/>
                    <a:pt x="751" y="71"/>
                  </a:cubicBezTo>
                  <a:cubicBezTo>
                    <a:pt x="751" y="71"/>
                    <a:pt x="751" y="71"/>
                    <a:pt x="752" y="71"/>
                  </a:cubicBezTo>
                  <a:cubicBezTo>
                    <a:pt x="754" y="71"/>
                    <a:pt x="755" y="71"/>
                    <a:pt x="755" y="70"/>
                  </a:cubicBezTo>
                  <a:cubicBezTo>
                    <a:pt x="755" y="70"/>
                    <a:pt x="755" y="68"/>
                    <a:pt x="755" y="67"/>
                  </a:cubicBezTo>
                  <a:cubicBezTo>
                    <a:pt x="757" y="43"/>
                    <a:pt x="757" y="43"/>
                    <a:pt x="757" y="43"/>
                  </a:cubicBezTo>
                  <a:cubicBezTo>
                    <a:pt x="757" y="40"/>
                    <a:pt x="757" y="40"/>
                    <a:pt x="757" y="40"/>
                  </a:cubicBezTo>
                  <a:cubicBezTo>
                    <a:pt x="757" y="38"/>
                    <a:pt x="757" y="38"/>
                    <a:pt x="757" y="38"/>
                  </a:cubicBezTo>
                  <a:cubicBezTo>
                    <a:pt x="757" y="22"/>
                    <a:pt x="757" y="22"/>
                    <a:pt x="757" y="22"/>
                  </a:cubicBezTo>
                  <a:cubicBezTo>
                    <a:pt x="757" y="17"/>
                    <a:pt x="757" y="16"/>
                    <a:pt x="755" y="14"/>
                  </a:cubicBezTo>
                  <a:cubicBezTo>
                    <a:pt x="755" y="12"/>
                    <a:pt x="755" y="12"/>
                    <a:pt x="755" y="12"/>
                  </a:cubicBezTo>
                  <a:cubicBezTo>
                    <a:pt x="755" y="11"/>
                    <a:pt x="754" y="11"/>
                    <a:pt x="754" y="11"/>
                  </a:cubicBezTo>
                  <a:cubicBezTo>
                    <a:pt x="752" y="11"/>
                    <a:pt x="751" y="9"/>
                    <a:pt x="749" y="9"/>
                  </a:cubicBezTo>
                  <a:cubicBezTo>
                    <a:pt x="749" y="9"/>
                    <a:pt x="749" y="9"/>
                    <a:pt x="749" y="9"/>
                  </a:cubicBezTo>
                  <a:cubicBezTo>
                    <a:pt x="749" y="8"/>
                    <a:pt x="749" y="8"/>
                    <a:pt x="749" y="6"/>
                  </a:cubicBezTo>
                  <a:cubicBezTo>
                    <a:pt x="751" y="6"/>
                    <a:pt x="754" y="5"/>
                    <a:pt x="762" y="3"/>
                  </a:cubicBezTo>
                  <a:cubicBezTo>
                    <a:pt x="763" y="3"/>
                    <a:pt x="765" y="3"/>
                    <a:pt x="767" y="1"/>
                  </a:cubicBezTo>
                  <a:cubicBezTo>
                    <a:pt x="768" y="1"/>
                    <a:pt x="768" y="1"/>
                    <a:pt x="768" y="1"/>
                  </a:cubicBezTo>
                  <a:cubicBezTo>
                    <a:pt x="768" y="27"/>
                    <a:pt x="768" y="27"/>
                    <a:pt x="768" y="27"/>
                  </a:cubicBezTo>
                  <a:cubicBezTo>
                    <a:pt x="768" y="27"/>
                    <a:pt x="768" y="28"/>
                    <a:pt x="768" y="30"/>
                  </a:cubicBezTo>
                  <a:cubicBezTo>
                    <a:pt x="768" y="32"/>
                    <a:pt x="768" y="32"/>
                    <a:pt x="768" y="35"/>
                  </a:cubicBezTo>
                  <a:cubicBezTo>
                    <a:pt x="768" y="43"/>
                    <a:pt x="768" y="43"/>
                    <a:pt x="768" y="43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70" y="51"/>
                    <a:pt x="775" y="47"/>
                    <a:pt x="781" y="43"/>
                  </a:cubicBezTo>
                  <a:cubicBezTo>
                    <a:pt x="782" y="43"/>
                    <a:pt x="784" y="41"/>
                    <a:pt x="787" y="38"/>
                  </a:cubicBezTo>
                  <a:cubicBezTo>
                    <a:pt x="789" y="38"/>
                    <a:pt x="789" y="36"/>
                    <a:pt x="790" y="36"/>
                  </a:cubicBezTo>
                  <a:cubicBezTo>
                    <a:pt x="789" y="36"/>
                    <a:pt x="789" y="36"/>
                    <a:pt x="787" y="36"/>
                  </a:cubicBezTo>
                  <a:cubicBezTo>
                    <a:pt x="786" y="35"/>
                    <a:pt x="784" y="35"/>
                    <a:pt x="782" y="35"/>
                  </a:cubicBezTo>
                  <a:cubicBezTo>
                    <a:pt x="782" y="33"/>
                    <a:pt x="782" y="33"/>
                    <a:pt x="782" y="33"/>
                  </a:cubicBezTo>
                  <a:cubicBezTo>
                    <a:pt x="782" y="32"/>
                    <a:pt x="782" y="32"/>
                    <a:pt x="782" y="32"/>
                  </a:cubicBezTo>
                  <a:cubicBezTo>
                    <a:pt x="787" y="32"/>
                    <a:pt x="787" y="32"/>
                    <a:pt x="787" y="32"/>
                  </a:cubicBezTo>
                  <a:cubicBezTo>
                    <a:pt x="787" y="32"/>
                    <a:pt x="789" y="32"/>
                    <a:pt x="790" y="32"/>
                  </a:cubicBezTo>
                  <a:cubicBezTo>
                    <a:pt x="792" y="32"/>
                    <a:pt x="794" y="32"/>
                    <a:pt x="795" y="32"/>
                  </a:cubicBezTo>
                  <a:cubicBezTo>
                    <a:pt x="797" y="32"/>
                    <a:pt x="798" y="32"/>
                    <a:pt x="800" y="32"/>
                  </a:cubicBezTo>
                  <a:cubicBezTo>
                    <a:pt x="803" y="32"/>
                    <a:pt x="805" y="32"/>
                    <a:pt x="805" y="32"/>
                  </a:cubicBezTo>
                  <a:cubicBezTo>
                    <a:pt x="805" y="32"/>
                    <a:pt x="806" y="32"/>
                    <a:pt x="808" y="32"/>
                  </a:cubicBezTo>
                  <a:cubicBezTo>
                    <a:pt x="808" y="32"/>
                    <a:pt x="808" y="32"/>
                    <a:pt x="808" y="32"/>
                  </a:cubicBezTo>
                  <a:cubicBezTo>
                    <a:pt x="808" y="33"/>
                    <a:pt x="808" y="33"/>
                    <a:pt x="808" y="33"/>
                  </a:cubicBezTo>
                  <a:cubicBezTo>
                    <a:pt x="803" y="35"/>
                    <a:pt x="803" y="35"/>
                    <a:pt x="803" y="35"/>
                  </a:cubicBezTo>
                  <a:cubicBezTo>
                    <a:pt x="800" y="36"/>
                    <a:pt x="798" y="36"/>
                    <a:pt x="797" y="38"/>
                  </a:cubicBezTo>
                  <a:cubicBezTo>
                    <a:pt x="794" y="40"/>
                    <a:pt x="789" y="43"/>
                    <a:pt x="781" y="47"/>
                  </a:cubicBezTo>
                  <a:cubicBezTo>
                    <a:pt x="782" y="47"/>
                    <a:pt x="782" y="49"/>
                    <a:pt x="784" y="51"/>
                  </a:cubicBezTo>
                  <a:cubicBezTo>
                    <a:pt x="786" y="51"/>
                    <a:pt x="786" y="51"/>
                    <a:pt x="786" y="51"/>
                  </a:cubicBezTo>
                  <a:cubicBezTo>
                    <a:pt x="790" y="55"/>
                    <a:pt x="790" y="55"/>
                    <a:pt x="790" y="55"/>
                  </a:cubicBezTo>
                  <a:cubicBezTo>
                    <a:pt x="800" y="65"/>
                    <a:pt x="800" y="65"/>
                    <a:pt x="800" y="65"/>
                  </a:cubicBezTo>
                  <a:cubicBezTo>
                    <a:pt x="805" y="70"/>
                    <a:pt x="805" y="70"/>
                    <a:pt x="805" y="70"/>
                  </a:cubicBezTo>
                  <a:cubicBezTo>
                    <a:pt x="805" y="70"/>
                    <a:pt x="806" y="71"/>
                    <a:pt x="810" y="73"/>
                  </a:cubicBezTo>
                  <a:cubicBezTo>
                    <a:pt x="810" y="75"/>
                    <a:pt x="810" y="75"/>
                    <a:pt x="810" y="75"/>
                  </a:cubicBezTo>
                  <a:cubicBezTo>
                    <a:pt x="810" y="75"/>
                    <a:pt x="810" y="75"/>
                    <a:pt x="810" y="76"/>
                  </a:cubicBezTo>
                  <a:cubicBezTo>
                    <a:pt x="810" y="76"/>
                    <a:pt x="808" y="76"/>
                    <a:pt x="806" y="75"/>
                  </a:cubicBezTo>
                  <a:cubicBezTo>
                    <a:pt x="805" y="75"/>
                    <a:pt x="803" y="75"/>
                    <a:pt x="803" y="75"/>
                  </a:cubicBezTo>
                  <a:cubicBezTo>
                    <a:pt x="795" y="75"/>
                    <a:pt x="787" y="75"/>
                    <a:pt x="782" y="75"/>
                  </a:cubicBezTo>
                  <a:cubicBezTo>
                    <a:pt x="782" y="75"/>
                    <a:pt x="782" y="75"/>
                    <a:pt x="782" y="75"/>
                  </a:cubicBezTo>
                  <a:cubicBezTo>
                    <a:pt x="782" y="73"/>
                    <a:pt x="782" y="73"/>
                    <a:pt x="782" y="73"/>
                  </a:cubicBezTo>
                  <a:cubicBezTo>
                    <a:pt x="782" y="71"/>
                    <a:pt x="782" y="71"/>
                    <a:pt x="782" y="71"/>
                  </a:cubicBezTo>
                  <a:cubicBezTo>
                    <a:pt x="784" y="71"/>
                    <a:pt x="784" y="71"/>
                    <a:pt x="786" y="71"/>
                  </a:cubicBezTo>
                  <a:cubicBezTo>
                    <a:pt x="787" y="71"/>
                    <a:pt x="787" y="71"/>
                    <a:pt x="789" y="71"/>
                  </a:cubicBezTo>
                  <a:cubicBezTo>
                    <a:pt x="787" y="70"/>
                    <a:pt x="787" y="70"/>
                    <a:pt x="786" y="68"/>
                  </a:cubicBezTo>
                  <a:cubicBezTo>
                    <a:pt x="771" y="52"/>
                    <a:pt x="771" y="52"/>
                    <a:pt x="771" y="52"/>
                  </a:cubicBezTo>
                  <a:cubicBezTo>
                    <a:pt x="768" y="54"/>
                    <a:pt x="768" y="54"/>
                    <a:pt x="768" y="54"/>
                  </a:cubicBezTo>
                  <a:cubicBezTo>
                    <a:pt x="768" y="67"/>
                    <a:pt x="768" y="67"/>
                    <a:pt x="768" y="67"/>
                  </a:cubicBezTo>
                  <a:cubicBezTo>
                    <a:pt x="768" y="67"/>
                    <a:pt x="768" y="67"/>
                    <a:pt x="768" y="68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70" y="70"/>
                    <a:pt x="770" y="71"/>
                    <a:pt x="770" y="71"/>
                  </a:cubicBezTo>
                  <a:cubicBezTo>
                    <a:pt x="771" y="71"/>
                    <a:pt x="771" y="71"/>
                    <a:pt x="775" y="71"/>
                  </a:cubicBezTo>
                  <a:cubicBezTo>
                    <a:pt x="775" y="71"/>
                    <a:pt x="775" y="71"/>
                    <a:pt x="775" y="71"/>
                  </a:cubicBezTo>
                  <a:cubicBezTo>
                    <a:pt x="775" y="73"/>
                    <a:pt x="775" y="73"/>
                    <a:pt x="775" y="73"/>
                  </a:cubicBezTo>
                  <a:cubicBezTo>
                    <a:pt x="775" y="75"/>
                    <a:pt x="775" y="75"/>
                    <a:pt x="775" y="75"/>
                  </a:cubicBezTo>
                  <a:cubicBezTo>
                    <a:pt x="775" y="75"/>
                    <a:pt x="775" y="75"/>
                    <a:pt x="775" y="75"/>
                  </a:cubicBezTo>
                  <a:cubicBezTo>
                    <a:pt x="771" y="75"/>
                    <a:pt x="768" y="75"/>
                    <a:pt x="767" y="75"/>
                  </a:cubicBezTo>
                  <a:cubicBezTo>
                    <a:pt x="765" y="75"/>
                    <a:pt x="765" y="75"/>
                    <a:pt x="763" y="75"/>
                  </a:cubicBezTo>
                  <a:cubicBezTo>
                    <a:pt x="763" y="75"/>
                    <a:pt x="763" y="75"/>
                    <a:pt x="762" y="75"/>
                  </a:cubicBezTo>
                  <a:cubicBezTo>
                    <a:pt x="759" y="75"/>
                    <a:pt x="759" y="75"/>
                    <a:pt x="759" y="75"/>
                  </a:cubicBezTo>
                  <a:cubicBezTo>
                    <a:pt x="754" y="75"/>
                    <a:pt x="754" y="75"/>
                    <a:pt x="754" y="75"/>
                  </a:cubicBezTo>
                  <a:cubicBezTo>
                    <a:pt x="752" y="75"/>
                    <a:pt x="752" y="75"/>
                    <a:pt x="752" y="75"/>
                  </a:cubicBezTo>
                  <a:cubicBezTo>
                    <a:pt x="749" y="75"/>
                    <a:pt x="749" y="75"/>
                    <a:pt x="749" y="75"/>
                  </a:cubicBezTo>
                  <a:cubicBezTo>
                    <a:pt x="747" y="75"/>
                    <a:pt x="747" y="75"/>
                    <a:pt x="747" y="73"/>
                  </a:cubicBezTo>
                  <a:cubicBezTo>
                    <a:pt x="747" y="73"/>
                    <a:pt x="747" y="73"/>
                    <a:pt x="747" y="71"/>
                  </a:cubicBezTo>
                  <a:moveTo>
                    <a:pt x="860" y="65"/>
                  </a:moveTo>
                  <a:cubicBezTo>
                    <a:pt x="862" y="65"/>
                    <a:pt x="862" y="65"/>
                    <a:pt x="862" y="65"/>
                  </a:cubicBezTo>
                  <a:cubicBezTo>
                    <a:pt x="864" y="67"/>
                    <a:pt x="864" y="67"/>
                    <a:pt x="864" y="67"/>
                  </a:cubicBezTo>
                  <a:cubicBezTo>
                    <a:pt x="864" y="67"/>
                    <a:pt x="864" y="67"/>
                    <a:pt x="864" y="67"/>
                  </a:cubicBezTo>
                  <a:cubicBezTo>
                    <a:pt x="862" y="70"/>
                    <a:pt x="860" y="73"/>
                    <a:pt x="859" y="73"/>
                  </a:cubicBezTo>
                  <a:cubicBezTo>
                    <a:pt x="859" y="75"/>
                    <a:pt x="856" y="76"/>
                    <a:pt x="854" y="76"/>
                  </a:cubicBezTo>
                  <a:cubicBezTo>
                    <a:pt x="852" y="76"/>
                    <a:pt x="849" y="75"/>
                    <a:pt x="848" y="73"/>
                  </a:cubicBezTo>
                  <a:cubicBezTo>
                    <a:pt x="846" y="73"/>
                    <a:pt x="845" y="70"/>
                    <a:pt x="845" y="67"/>
                  </a:cubicBezTo>
                  <a:cubicBezTo>
                    <a:pt x="843" y="70"/>
                    <a:pt x="840" y="73"/>
                    <a:pt x="837" y="73"/>
                  </a:cubicBezTo>
                  <a:cubicBezTo>
                    <a:pt x="833" y="75"/>
                    <a:pt x="830" y="76"/>
                    <a:pt x="825" y="76"/>
                  </a:cubicBezTo>
                  <a:cubicBezTo>
                    <a:pt x="822" y="76"/>
                    <a:pt x="819" y="75"/>
                    <a:pt x="817" y="73"/>
                  </a:cubicBezTo>
                  <a:cubicBezTo>
                    <a:pt x="816" y="71"/>
                    <a:pt x="814" y="70"/>
                    <a:pt x="814" y="67"/>
                  </a:cubicBezTo>
                  <a:cubicBezTo>
                    <a:pt x="814" y="65"/>
                    <a:pt x="814" y="65"/>
                    <a:pt x="816" y="63"/>
                  </a:cubicBezTo>
                  <a:cubicBezTo>
                    <a:pt x="816" y="62"/>
                    <a:pt x="817" y="60"/>
                    <a:pt x="817" y="60"/>
                  </a:cubicBezTo>
                  <a:cubicBezTo>
                    <a:pt x="819" y="59"/>
                    <a:pt x="821" y="57"/>
                    <a:pt x="824" y="55"/>
                  </a:cubicBezTo>
                  <a:cubicBezTo>
                    <a:pt x="824" y="55"/>
                    <a:pt x="825" y="54"/>
                    <a:pt x="829" y="54"/>
                  </a:cubicBezTo>
                  <a:cubicBezTo>
                    <a:pt x="843" y="47"/>
                    <a:pt x="843" y="47"/>
                    <a:pt x="843" y="47"/>
                  </a:cubicBezTo>
                  <a:cubicBezTo>
                    <a:pt x="843" y="46"/>
                    <a:pt x="843" y="46"/>
                    <a:pt x="843" y="44"/>
                  </a:cubicBezTo>
                  <a:cubicBezTo>
                    <a:pt x="843" y="38"/>
                    <a:pt x="841" y="35"/>
                    <a:pt x="841" y="33"/>
                  </a:cubicBezTo>
                  <a:cubicBezTo>
                    <a:pt x="840" y="32"/>
                    <a:pt x="838" y="32"/>
                    <a:pt x="837" y="32"/>
                  </a:cubicBezTo>
                  <a:cubicBezTo>
                    <a:pt x="835" y="32"/>
                    <a:pt x="833" y="32"/>
                    <a:pt x="832" y="33"/>
                  </a:cubicBezTo>
                  <a:cubicBezTo>
                    <a:pt x="830" y="33"/>
                    <a:pt x="829" y="35"/>
                    <a:pt x="829" y="35"/>
                  </a:cubicBezTo>
                  <a:cubicBezTo>
                    <a:pt x="827" y="36"/>
                    <a:pt x="827" y="38"/>
                    <a:pt x="827" y="40"/>
                  </a:cubicBezTo>
                  <a:cubicBezTo>
                    <a:pt x="827" y="41"/>
                    <a:pt x="825" y="43"/>
                    <a:pt x="825" y="43"/>
                  </a:cubicBezTo>
                  <a:cubicBezTo>
                    <a:pt x="825" y="44"/>
                    <a:pt x="824" y="44"/>
                    <a:pt x="822" y="44"/>
                  </a:cubicBezTo>
                  <a:cubicBezTo>
                    <a:pt x="821" y="46"/>
                    <a:pt x="821" y="46"/>
                    <a:pt x="819" y="46"/>
                  </a:cubicBezTo>
                  <a:cubicBezTo>
                    <a:pt x="817" y="47"/>
                    <a:pt x="816" y="47"/>
                    <a:pt x="814" y="47"/>
                  </a:cubicBezTo>
                  <a:cubicBezTo>
                    <a:pt x="814" y="46"/>
                    <a:pt x="814" y="46"/>
                    <a:pt x="814" y="46"/>
                  </a:cubicBezTo>
                  <a:cubicBezTo>
                    <a:pt x="814" y="44"/>
                    <a:pt x="814" y="41"/>
                    <a:pt x="816" y="40"/>
                  </a:cubicBezTo>
                  <a:cubicBezTo>
                    <a:pt x="817" y="38"/>
                    <a:pt x="819" y="36"/>
                    <a:pt x="822" y="35"/>
                  </a:cubicBezTo>
                  <a:cubicBezTo>
                    <a:pt x="824" y="32"/>
                    <a:pt x="827" y="30"/>
                    <a:pt x="829" y="30"/>
                  </a:cubicBezTo>
                  <a:cubicBezTo>
                    <a:pt x="833" y="28"/>
                    <a:pt x="837" y="28"/>
                    <a:pt x="841" y="28"/>
                  </a:cubicBezTo>
                  <a:cubicBezTo>
                    <a:pt x="845" y="28"/>
                    <a:pt x="848" y="28"/>
                    <a:pt x="849" y="30"/>
                  </a:cubicBezTo>
                  <a:cubicBezTo>
                    <a:pt x="851" y="32"/>
                    <a:pt x="852" y="33"/>
                    <a:pt x="854" y="35"/>
                  </a:cubicBezTo>
                  <a:cubicBezTo>
                    <a:pt x="854" y="36"/>
                    <a:pt x="856" y="41"/>
                    <a:pt x="856" y="46"/>
                  </a:cubicBezTo>
                  <a:cubicBezTo>
                    <a:pt x="854" y="55"/>
                    <a:pt x="854" y="55"/>
                    <a:pt x="854" y="55"/>
                  </a:cubicBezTo>
                  <a:cubicBezTo>
                    <a:pt x="856" y="62"/>
                    <a:pt x="856" y="62"/>
                    <a:pt x="856" y="62"/>
                  </a:cubicBezTo>
                  <a:cubicBezTo>
                    <a:pt x="856" y="63"/>
                    <a:pt x="856" y="63"/>
                    <a:pt x="856" y="63"/>
                  </a:cubicBezTo>
                  <a:cubicBezTo>
                    <a:pt x="856" y="65"/>
                    <a:pt x="856" y="67"/>
                    <a:pt x="856" y="67"/>
                  </a:cubicBezTo>
                  <a:cubicBezTo>
                    <a:pt x="856" y="68"/>
                    <a:pt x="857" y="68"/>
                    <a:pt x="857" y="68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60" y="65"/>
                    <a:pt x="860" y="65"/>
                    <a:pt x="860" y="65"/>
                  </a:cubicBezTo>
                  <a:close/>
                  <a:moveTo>
                    <a:pt x="843" y="52"/>
                  </a:moveTo>
                  <a:cubicBezTo>
                    <a:pt x="840" y="52"/>
                    <a:pt x="838" y="54"/>
                    <a:pt x="835" y="55"/>
                  </a:cubicBezTo>
                  <a:cubicBezTo>
                    <a:pt x="832" y="57"/>
                    <a:pt x="830" y="59"/>
                    <a:pt x="830" y="60"/>
                  </a:cubicBezTo>
                  <a:cubicBezTo>
                    <a:pt x="829" y="62"/>
                    <a:pt x="829" y="63"/>
                    <a:pt x="829" y="65"/>
                  </a:cubicBezTo>
                  <a:cubicBezTo>
                    <a:pt x="829" y="67"/>
                    <a:pt x="829" y="68"/>
                    <a:pt x="830" y="68"/>
                  </a:cubicBezTo>
                  <a:cubicBezTo>
                    <a:pt x="830" y="70"/>
                    <a:pt x="832" y="70"/>
                    <a:pt x="833" y="70"/>
                  </a:cubicBezTo>
                  <a:cubicBezTo>
                    <a:pt x="835" y="70"/>
                    <a:pt x="837" y="70"/>
                    <a:pt x="838" y="68"/>
                  </a:cubicBezTo>
                  <a:cubicBezTo>
                    <a:pt x="841" y="67"/>
                    <a:pt x="841" y="65"/>
                    <a:pt x="841" y="65"/>
                  </a:cubicBezTo>
                  <a:cubicBezTo>
                    <a:pt x="843" y="63"/>
                    <a:pt x="843" y="62"/>
                    <a:pt x="843" y="57"/>
                  </a:cubicBezTo>
                  <a:cubicBezTo>
                    <a:pt x="843" y="55"/>
                    <a:pt x="843" y="54"/>
                    <a:pt x="843" y="52"/>
                  </a:cubicBezTo>
                  <a:moveTo>
                    <a:pt x="868" y="33"/>
                  </a:moveTo>
                  <a:cubicBezTo>
                    <a:pt x="872" y="32"/>
                    <a:pt x="875" y="30"/>
                    <a:pt x="878" y="27"/>
                  </a:cubicBezTo>
                  <a:cubicBezTo>
                    <a:pt x="879" y="25"/>
                    <a:pt x="881" y="24"/>
                    <a:pt x="884" y="19"/>
                  </a:cubicBezTo>
                  <a:cubicBezTo>
                    <a:pt x="887" y="19"/>
                    <a:pt x="887" y="19"/>
                    <a:pt x="887" y="19"/>
                  </a:cubicBezTo>
                  <a:cubicBezTo>
                    <a:pt x="887" y="20"/>
                    <a:pt x="887" y="20"/>
                    <a:pt x="887" y="22"/>
                  </a:cubicBezTo>
                  <a:cubicBezTo>
                    <a:pt x="887" y="24"/>
                    <a:pt x="887" y="25"/>
                    <a:pt x="887" y="27"/>
                  </a:cubicBezTo>
                  <a:cubicBezTo>
                    <a:pt x="887" y="30"/>
                    <a:pt x="887" y="30"/>
                    <a:pt x="887" y="30"/>
                  </a:cubicBezTo>
                  <a:cubicBezTo>
                    <a:pt x="887" y="30"/>
                    <a:pt x="887" y="30"/>
                    <a:pt x="887" y="32"/>
                  </a:cubicBezTo>
                  <a:cubicBezTo>
                    <a:pt x="889" y="32"/>
                    <a:pt x="889" y="32"/>
                    <a:pt x="889" y="32"/>
                  </a:cubicBezTo>
                  <a:cubicBezTo>
                    <a:pt x="889" y="32"/>
                    <a:pt x="891" y="32"/>
                    <a:pt x="894" y="32"/>
                  </a:cubicBezTo>
                  <a:cubicBezTo>
                    <a:pt x="894" y="32"/>
                    <a:pt x="895" y="30"/>
                    <a:pt x="899" y="30"/>
                  </a:cubicBezTo>
                  <a:cubicBezTo>
                    <a:pt x="899" y="32"/>
                    <a:pt x="899" y="33"/>
                    <a:pt x="899" y="33"/>
                  </a:cubicBezTo>
                  <a:cubicBezTo>
                    <a:pt x="899" y="35"/>
                    <a:pt x="899" y="35"/>
                    <a:pt x="899" y="36"/>
                  </a:cubicBezTo>
                  <a:cubicBezTo>
                    <a:pt x="897" y="36"/>
                    <a:pt x="895" y="36"/>
                    <a:pt x="895" y="36"/>
                  </a:cubicBezTo>
                  <a:cubicBezTo>
                    <a:pt x="894" y="36"/>
                    <a:pt x="894" y="36"/>
                    <a:pt x="894" y="36"/>
                  </a:cubicBezTo>
                  <a:cubicBezTo>
                    <a:pt x="891" y="36"/>
                    <a:pt x="891" y="36"/>
                    <a:pt x="891" y="36"/>
                  </a:cubicBezTo>
                  <a:cubicBezTo>
                    <a:pt x="889" y="36"/>
                    <a:pt x="889" y="36"/>
                    <a:pt x="889" y="36"/>
                  </a:cubicBezTo>
                  <a:cubicBezTo>
                    <a:pt x="887" y="36"/>
                    <a:pt x="887" y="36"/>
                    <a:pt x="887" y="36"/>
                  </a:cubicBezTo>
                  <a:cubicBezTo>
                    <a:pt x="887" y="57"/>
                    <a:pt x="887" y="57"/>
                    <a:pt x="887" y="57"/>
                  </a:cubicBezTo>
                  <a:cubicBezTo>
                    <a:pt x="886" y="62"/>
                    <a:pt x="887" y="65"/>
                    <a:pt x="887" y="65"/>
                  </a:cubicBezTo>
                  <a:cubicBezTo>
                    <a:pt x="887" y="67"/>
                    <a:pt x="887" y="68"/>
                    <a:pt x="889" y="68"/>
                  </a:cubicBezTo>
                  <a:cubicBezTo>
                    <a:pt x="891" y="70"/>
                    <a:pt x="891" y="70"/>
                    <a:pt x="891" y="70"/>
                  </a:cubicBezTo>
                  <a:cubicBezTo>
                    <a:pt x="892" y="70"/>
                    <a:pt x="892" y="70"/>
                    <a:pt x="894" y="68"/>
                  </a:cubicBezTo>
                  <a:cubicBezTo>
                    <a:pt x="894" y="68"/>
                    <a:pt x="895" y="68"/>
                    <a:pt x="895" y="67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9" y="67"/>
                    <a:pt x="899" y="68"/>
                    <a:pt x="899" y="68"/>
                  </a:cubicBezTo>
                  <a:cubicBezTo>
                    <a:pt x="900" y="70"/>
                    <a:pt x="900" y="70"/>
                    <a:pt x="900" y="70"/>
                  </a:cubicBezTo>
                  <a:cubicBezTo>
                    <a:pt x="899" y="71"/>
                    <a:pt x="897" y="73"/>
                    <a:pt x="894" y="75"/>
                  </a:cubicBezTo>
                  <a:cubicBezTo>
                    <a:pt x="892" y="75"/>
                    <a:pt x="889" y="76"/>
                    <a:pt x="886" y="76"/>
                  </a:cubicBezTo>
                  <a:cubicBezTo>
                    <a:pt x="883" y="76"/>
                    <a:pt x="879" y="75"/>
                    <a:pt x="878" y="73"/>
                  </a:cubicBezTo>
                  <a:cubicBezTo>
                    <a:pt x="875" y="70"/>
                    <a:pt x="875" y="67"/>
                    <a:pt x="875" y="62"/>
                  </a:cubicBezTo>
                  <a:cubicBezTo>
                    <a:pt x="875" y="52"/>
                    <a:pt x="875" y="52"/>
                    <a:pt x="875" y="52"/>
                  </a:cubicBezTo>
                  <a:cubicBezTo>
                    <a:pt x="875" y="36"/>
                    <a:pt x="875" y="36"/>
                    <a:pt x="875" y="36"/>
                  </a:cubicBezTo>
                  <a:cubicBezTo>
                    <a:pt x="873" y="36"/>
                    <a:pt x="873" y="36"/>
                    <a:pt x="873" y="36"/>
                  </a:cubicBezTo>
                  <a:cubicBezTo>
                    <a:pt x="868" y="36"/>
                    <a:pt x="868" y="36"/>
                    <a:pt x="868" y="36"/>
                  </a:cubicBezTo>
                  <a:cubicBezTo>
                    <a:pt x="868" y="36"/>
                    <a:pt x="868" y="36"/>
                    <a:pt x="868" y="36"/>
                  </a:cubicBezTo>
                  <a:cubicBezTo>
                    <a:pt x="867" y="35"/>
                    <a:pt x="867" y="35"/>
                    <a:pt x="867" y="35"/>
                  </a:cubicBezTo>
                  <a:cubicBezTo>
                    <a:pt x="867" y="35"/>
                    <a:pt x="868" y="35"/>
                    <a:pt x="868" y="33"/>
                  </a:cubicBezTo>
                  <a:moveTo>
                    <a:pt x="930" y="8"/>
                  </a:moveTo>
                  <a:cubicBezTo>
                    <a:pt x="930" y="3"/>
                    <a:pt x="930" y="3"/>
                    <a:pt x="930" y="3"/>
                  </a:cubicBezTo>
                  <a:cubicBezTo>
                    <a:pt x="935" y="3"/>
                    <a:pt x="935" y="3"/>
                    <a:pt x="935" y="3"/>
                  </a:cubicBezTo>
                  <a:cubicBezTo>
                    <a:pt x="937" y="3"/>
                    <a:pt x="937" y="3"/>
                    <a:pt x="937" y="3"/>
                  </a:cubicBezTo>
                  <a:cubicBezTo>
                    <a:pt x="938" y="3"/>
                    <a:pt x="940" y="3"/>
                    <a:pt x="942" y="3"/>
                  </a:cubicBezTo>
                  <a:cubicBezTo>
                    <a:pt x="942" y="3"/>
                    <a:pt x="943" y="3"/>
                    <a:pt x="946" y="3"/>
                  </a:cubicBezTo>
                  <a:cubicBezTo>
                    <a:pt x="946" y="3"/>
                    <a:pt x="946" y="3"/>
                    <a:pt x="946" y="3"/>
                  </a:cubicBezTo>
                  <a:cubicBezTo>
                    <a:pt x="948" y="3"/>
                    <a:pt x="948" y="3"/>
                    <a:pt x="951" y="3"/>
                  </a:cubicBezTo>
                  <a:cubicBezTo>
                    <a:pt x="953" y="3"/>
                    <a:pt x="954" y="3"/>
                    <a:pt x="954" y="3"/>
                  </a:cubicBezTo>
                  <a:cubicBezTo>
                    <a:pt x="954" y="3"/>
                    <a:pt x="954" y="3"/>
                    <a:pt x="956" y="3"/>
                  </a:cubicBezTo>
                  <a:cubicBezTo>
                    <a:pt x="962" y="9"/>
                    <a:pt x="967" y="12"/>
                    <a:pt x="970" y="17"/>
                  </a:cubicBezTo>
                  <a:cubicBezTo>
                    <a:pt x="973" y="20"/>
                    <a:pt x="988" y="33"/>
                    <a:pt x="1010" y="55"/>
                  </a:cubicBezTo>
                  <a:cubicBezTo>
                    <a:pt x="1010" y="55"/>
                    <a:pt x="1010" y="55"/>
                    <a:pt x="1010" y="55"/>
                  </a:cubicBezTo>
                  <a:cubicBezTo>
                    <a:pt x="1010" y="49"/>
                    <a:pt x="1010" y="49"/>
                    <a:pt x="1010" y="49"/>
                  </a:cubicBezTo>
                  <a:cubicBezTo>
                    <a:pt x="1010" y="44"/>
                    <a:pt x="1010" y="41"/>
                    <a:pt x="1010" y="40"/>
                  </a:cubicBezTo>
                  <a:cubicBezTo>
                    <a:pt x="1010" y="36"/>
                    <a:pt x="1010" y="35"/>
                    <a:pt x="1010" y="32"/>
                  </a:cubicBezTo>
                  <a:cubicBezTo>
                    <a:pt x="1010" y="28"/>
                    <a:pt x="1008" y="25"/>
                    <a:pt x="1008" y="24"/>
                  </a:cubicBezTo>
                  <a:cubicBezTo>
                    <a:pt x="1008" y="19"/>
                    <a:pt x="1008" y="16"/>
                    <a:pt x="1008" y="14"/>
                  </a:cubicBezTo>
                  <a:cubicBezTo>
                    <a:pt x="1008" y="12"/>
                    <a:pt x="1008" y="11"/>
                    <a:pt x="1007" y="11"/>
                  </a:cubicBezTo>
                  <a:cubicBezTo>
                    <a:pt x="1007" y="9"/>
                    <a:pt x="1005" y="9"/>
                    <a:pt x="1002" y="8"/>
                  </a:cubicBezTo>
                  <a:cubicBezTo>
                    <a:pt x="1000" y="8"/>
                    <a:pt x="999" y="8"/>
                    <a:pt x="997" y="8"/>
                  </a:cubicBezTo>
                  <a:cubicBezTo>
                    <a:pt x="997" y="5"/>
                    <a:pt x="997" y="5"/>
                    <a:pt x="997" y="5"/>
                  </a:cubicBezTo>
                  <a:cubicBezTo>
                    <a:pt x="999" y="3"/>
                    <a:pt x="999" y="3"/>
                    <a:pt x="999" y="3"/>
                  </a:cubicBezTo>
                  <a:cubicBezTo>
                    <a:pt x="1010" y="3"/>
                    <a:pt x="1010" y="3"/>
                    <a:pt x="1010" y="3"/>
                  </a:cubicBezTo>
                  <a:cubicBezTo>
                    <a:pt x="1023" y="3"/>
                    <a:pt x="1023" y="3"/>
                    <a:pt x="1023" y="3"/>
                  </a:cubicBezTo>
                  <a:cubicBezTo>
                    <a:pt x="1024" y="3"/>
                    <a:pt x="1024" y="3"/>
                    <a:pt x="1024" y="3"/>
                  </a:cubicBezTo>
                  <a:cubicBezTo>
                    <a:pt x="1024" y="6"/>
                    <a:pt x="1024" y="6"/>
                    <a:pt x="1024" y="6"/>
                  </a:cubicBezTo>
                  <a:cubicBezTo>
                    <a:pt x="1024" y="8"/>
                    <a:pt x="1023" y="8"/>
                    <a:pt x="1023" y="8"/>
                  </a:cubicBezTo>
                  <a:cubicBezTo>
                    <a:pt x="1019" y="8"/>
                    <a:pt x="1018" y="9"/>
                    <a:pt x="1018" y="9"/>
                  </a:cubicBezTo>
                  <a:cubicBezTo>
                    <a:pt x="1016" y="9"/>
                    <a:pt x="1015" y="11"/>
                    <a:pt x="1015" y="11"/>
                  </a:cubicBezTo>
                  <a:cubicBezTo>
                    <a:pt x="1015" y="12"/>
                    <a:pt x="1015" y="12"/>
                    <a:pt x="1015" y="12"/>
                  </a:cubicBezTo>
                  <a:cubicBezTo>
                    <a:pt x="1015" y="12"/>
                    <a:pt x="1015" y="14"/>
                    <a:pt x="1015" y="16"/>
                  </a:cubicBezTo>
                  <a:cubicBezTo>
                    <a:pt x="1015" y="16"/>
                    <a:pt x="1015" y="17"/>
                    <a:pt x="1015" y="20"/>
                  </a:cubicBezTo>
                  <a:cubicBezTo>
                    <a:pt x="1015" y="25"/>
                    <a:pt x="1015" y="30"/>
                    <a:pt x="1015" y="33"/>
                  </a:cubicBezTo>
                  <a:cubicBezTo>
                    <a:pt x="1015" y="33"/>
                    <a:pt x="1015" y="35"/>
                    <a:pt x="1015" y="36"/>
                  </a:cubicBezTo>
                  <a:cubicBezTo>
                    <a:pt x="1016" y="55"/>
                    <a:pt x="1016" y="55"/>
                    <a:pt x="1016" y="55"/>
                  </a:cubicBezTo>
                  <a:cubicBezTo>
                    <a:pt x="1016" y="57"/>
                    <a:pt x="1016" y="57"/>
                    <a:pt x="1016" y="59"/>
                  </a:cubicBezTo>
                  <a:cubicBezTo>
                    <a:pt x="1016" y="65"/>
                    <a:pt x="1016" y="65"/>
                    <a:pt x="1016" y="65"/>
                  </a:cubicBezTo>
                  <a:cubicBezTo>
                    <a:pt x="1016" y="68"/>
                    <a:pt x="1016" y="68"/>
                    <a:pt x="1016" y="68"/>
                  </a:cubicBezTo>
                  <a:cubicBezTo>
                    <a:pt x="1016" y="71"/>
                    <a:pt x="1016" y="71"/>
                    <a:pt x="1016" y="71"/>
                  </a:cubicBezTo>
                  <a:cubicBezTo>
                    <a:pt x="1016" y="73"/>
                    <a:pt x="1016" y="73"/>
                    <a:pt x="1016" y="75"/>
                  </a:cubicBezTo>
                  <a:cubicBezTo>
                    <a:pt x="1016" y="76"/>
                    <a:pt x="1016" y="76"/>
                    <a:pt x="1016" y="76"/>
                  </a:cubicBezTo>
                  <a:cubicBezTo>
                    <a:pt x="1010" y="78"/>
                    <a:pt x="1010" y="78"/>
                    <a:pt x="1010" y="78"/>
                  </a:cubicBezTo>
                  <a:cubicBezTo>
                    <a:pt x="1004" y="70"/>
                    <a:pt x="1004" y="70"/>
                    <a:pt x="1004" y="70"/>
                  </a:cubicBezTo>
                  <a:cubicBezTo>
                    <a:pt x="989" y="57"/>
                    <a:pt x="989" y="57"/>
                    <a:pt x="989" y="57"/>
                  </a:cubicBezTo>
                  <a:cubicBezTo>
                    <a:pt x="980" y="47"/>
                    <a:pt x="980" y="47"/>
                    <a:pt x="980" y="47"/>
                  </a:cubicBezTo>
                  <a:cubicBezTo>
                    <a:pt x="972" y="40"/>
                    <a:pt x="972" y="40"/>
                    <a:pt x="972" y="40"/>
                  </a:cubicBezTo>
                  <a:cubicBezTo>
                    <a:pt x="967" y="36"/>
                    <a:pt x="964" y="32"/>
                    <a:pt x="959" y="28"/>
                  </a:cubicBezTo>
                  <a:cubicBezTo>
                    <a:pt x="949" y="20"/>
                    <a:pt x="949" y="20"/>
                    <a:pt x="949" y="20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51" y="43"/>
                    <a:pt x="951" y="43"/>
                    <a:pt x="951" y="44"/>
                  </a:cubicBezTo>
                  <a:cubicBezTo>
                    <a:pt x="951" y="49"/>
                    <a:pt x="951" y="49"/>
                    <a:pt x="951" y="49"/>
                  </a:cubicBezTo>
                  <a:cubicBezTo>
                    <a:pt x="951" y="55"/>
                    <a:pt x="951" y="55"/>
                    <a:pt x="951" y="55"/>
                  </a:cubicBezTo>
                  <a:cubicBezTo>
                    <a:pt x="951" y="59"/>
                    <a:pt x="951" y="62"/>
                    <a:pt x="951" y="67"/>
                  </a:cubicBezTo>
                  <a:cubicBezTo>
                    <a:pt x="953" y="68"/>
                    <a:pt x="953" y="68"/>
                    <a:pt x="953" y="68"/>
                  </a:cubicBezTo>
                  <a:cubicBezTo>
                    <a:pt x="953" y="70"/>
                    <a:pt x="953" y="70"/>
                    <a:pt x="953" y="70"/>
                  </a:cubicBezTo>
                  <a:cubicBezTo>
                    <a:pt x="954" y="70"/>
                    <a:pt x="957" y="71"/>
                    <a:pt x="962" y="71"/>
                  </a:cubicBezTo>
                  <a:cubicBezTo>
                    <a:pt x="964" y="71"/>
                    <a:pt x="964" y="71"/>
                    <a:pt x="964" y="71"/>
                  </a:cubicBezTo>
                  <a:cubicBezTo>
                    <a:pt x="964" y="76"/>
                    <a:pt x="964" y="76"/>
                    <a:pt x="964" y="76"/>
                  </a:cubicBezTo>
                  <a:cubicBezTo>
                    <a:pt x="962" y="76"/>
                    <a:pt x="962" y="76"/>
                    <a:pt x="962" y="76"/>
                  </a:cubicBezTo>
                  <a:cubicBezTo>
                    <a:pt x="961" y="76"/>
                    <a:pt x="957" y="76"/>
                    <a:pt x="951" y="75"/>
                  </a:cubicBezTo>
                  <a:cubicBezTo>
                    <a:pt x="945" y="75"/>
                    <a:pt x="940" y="75"/>
                    <a:pt x="938" y="76"/>
                  </a:cubicBezTo>
                  <a:cubicBezTo>
                    <a:pt x="937" y="76"/>
                    <a:pt x="935" y="76"/>
                    <a:pt x="935" y="76"/>
                  </a:cubicBezTo>
                  <a:cubicBezTo>
                    <a:pt x="934" y="76"/>
                    <a:pt x="934" y="76"/>
                    <a:pt x="934" y="76"/>
                  </a:cubicBezTo>
                  <a:cubicBezTo>
                    <a:pt x="934" y="75"/>
                    <a:pt x="934" y="75"/>
                    <a:pt x="934" y="73"/>
                  </a:cubicBezTo>
                  <a:cubicBezTo>
                    <a:pt x="934" y="71"/>
                    <a:pt x="934" y="71"/>
                    <a:pt x="934" y="71"/>
                  </a:cubicBezTo>
                  <a:cubicBezTo>
                    <a:pt x="935" y="71"/>
                    <a:pt x="935" y="71"/>
                    <a:pt x="935" y="71"/>
                  </a:cubicBezTo>
                  <a:cubicBezTo>
                    <a:pt x="935" y="71"/>
                    <a:pt x="937" y="71"/>
                    <a:pt x="938" y="71"/>
                  </a:cubicBezTo>
                  <a:cubicBezTo>
                    <a:pt x="942" y="71"/>
                    <a:pt x="943" y="71"/>
                    <a:pt x="943" y="70"/>
                  </a:cubicBezTo>
                  <a:cubicBezTo>
                    <a:pt x="945" y="70"/>
                    <a:pt x="945" y="68"/>
                    <a:pt x="945" y="67"/>
                  </a:cubicBezTo>
                  <a:cubicBezTo>
                    <a:pt x="945" y="60"/>
                    <a:pt x="945" y="57"/>
                    <a:pt x="945" y="55"/>
                  </a:cubicBezTo>
                  <a:cubicBezTo>
                    <a:pt x="945" y="52"/>
                    <a:pt x="945" y="52"/>
                    <a:pt x="945" y="52"/>
                  </a:cubicBezTo>
                  <a:cubicBezTo>
                    <a:pt x="945" y="35"/>
                    <a:pt x="945" y="35"/>
                    <a:pt x="945" y="35"/>
                  </a:cubicBezTo>
                  <a:cubicBezTo>
                    <a:pt x="945" y="24"/>
                    <a:pt x="945" y="24"/>
                    <a:pt x="945" y="24"/>
                  </a:cubicBezTo>
                  <a:cubicBezTo>
                    <a:pt x="945" y="19"/>
                    <a:pt x="945" y="16"/>
                    <a:pt x="945" y="14"/>
                  </a:cubicBezTo>
                  <a:cubicBezTo>
                    <a:pt x="943" y="14"/>
                    <a:pt x="943" y="12"/>
                    <a:pt x="943" y="12"/>
                  </a:cubicBezTo>
                  <a:cubicBezTo>
                    <a:pt x="942" y="11"/>
                    <a:pt x="940" y="9"/>
                    <a:pt x="938" y="9"/>
                  </a:cubicBezTo>
                  <a:cubicBezTo>
                    <a:pt x="937" y="9"/>
                    <a:pt x="935" y="8"/>
                    <a:pt x="930" y="8"/>
                  </a:cubicBezTo>
                  <a:moveTo>
                    <a:pt x="1081" y="65"/>
                  </a:moveTo>
                  <a:cubicBezTo>
                    <a:pt x="1083" y="65"/>
                    <a:pt x="1083" y="65"/>
                    <a:pt x="1083" y="65"/>
                  </a:cubicBezTo>
                  <a:cubicBezTo>
                    <a:pt x="1083" y="67"/>
                    <a:pt x="1083" y="67"/>
                    <a:pt x="1083" y="67"/>
                  </a:cubicBezTo>
                  <a:cubicBezTo>
                    <a:pt x="1083" y="67"/>
                    <a:pt x="1083" y="67"/>
                    <a:pt x="1083" y="67"/>
                  </a:cubicBezTo>
                  <a:cubicBezTo>
                    <a:pt x="1081" y="70"/>
                    <a:pt x="1081" y="73"/>
                    <a:pt x="1080" y="73"/>
                  </a:cubicBezTo>
                  <a:cubicBezTo>
                    <a:pt x="1078" y="75"/>
                    <a:pt x="1077" y="76"/>
                    <a:pt x="1074" y="76"/>
                  </a:cubicBezTo>
                  <a:cubicBezTo>
                    <a:pt x="1072" y="76"/>
                    <a:pt x="1070" y="75"/>
                    <a:pt x="1069" y="73"/>
                  </a:cubicBezTo>
                  <a:cubicBezTo>
                    <a:pt x="1067" y="73"/>
                    <a:pt x="1066" y="70"/>
                    <a:pt x="1064" y="67"/>
                  </a:cubicBezTo>
                  <a:cubicBezTo>
                    <a:pt x="1062" y="70"/>
                    <a:pt x="1059" y="73"/>
                    <a:pt x="1058" y="73"/>
                  </a:cubicBezTo>
                  <a:cubicBezTo>
                    <a:pt x="1054" y="75"/>
                    <a:pt x="1050" y="76"/>
                    <a:pt x="1046" y="76"/>
                  </a:cubicBezTo>
                  <a:cubicBezTo>
                    <a:pt x="1042" y="76"/>
                    <a:pt x="1039" y="75"/>
                    <a:pt x="1037" y="73"/>
                  </a:cubicBezTo>
                  <a:cubicBezTo>
                    <a:pt x="1035" y="71"/>
                    <a:pt x="1034" y="70"/>
                    <a:pt x="1034" y="67"/>
                  </a:cubicBezTo>
                  <a:cubicBezTo>
                    <a:pt x="1034" y="65"/>
                    <a:pt x="1035" y="65"/>
                    <a:pt x="1035" y="63"/>
                  </a:cubicBezTo>
                  <a:cubicBezTo>
                    <a:pt x="1035" y="62"/>
                    <a:pt x="1037" y="60"/>
                    <a:pt x="1039" y="60"/>
                  </a:cubicBezTo>
                  <a:cubicBezTo>
                    <a:pt x="1039" y="59"/>
                    <a:pt x="1042" y="57"/>
                    <a:pt x="1043" y="55"/>
                  </a:cubicBezTo>
                  <a:cubicBezTo>
                    <a:pt x="1045" y="55"/>
                    <a:pt x="1046" y="54"/>
                    <a:pt x="1048" y="54"/>
                  </a:cubicBezTo>
                  <a:cubicBezTo>
                    <a:pt x="1062" y="47"/>
                    <a:pt x="1062" y="47"/>
                    <a:pt x="1062" y="47"/>
                  </a:cubicBezTo>
                  <a:cubicBezTo>
                    <a:pt x="1062" y="46"/>
                    <a:pt x="1062" y="46"/>
                    <a:pt x="1062" y="44"/>
                  </a:cubicBezTo>
                  <a:cubicBezTo>
                    <a:pt x="1062" y="38"/>
                    <a:pt x="1062" y="35"/>
                    <a:pt x="1061" y="33"/>
                  </a:cubicBezTo>
                  <a:cubicBezTo>
                    <a:pt x="1061" y="32"/>
                    <a:pt x="1059" y="32"/>
                    <a:pt x="1056" y="32"/>
                  </a:cubicBezTo>
                  <a:cubicBezTo>
                    <a:pt x="1054" y="32"/>
                    <a:pt x="1053" y="32"/>
                    <a:pt x="1051" y="33"/>
                  </a:cubicBezTo>
                  <a:cubicBezTo>
                    <a:pt x="1050" y="33"/>
                    <a:pt x="1048" y="35"/>
                    <a:pt x="1048" y="35"/>
                  </a:cubicBezTo>
                  <a:cubicBezTo>
                    <a:pt x="1048" y="36"/>
                    <a:pt x="1046" y="38"/>
                    <a:pt x="1046" y="40"/>
                  </a:cubicBezTo>
                  <a:cubicBezTo>
                    <a:pt x="1046" y="41"/>
                    <a:pt x="1046" y="43"/>
                    <a:pt x="1046" y="43"/>
                  </a:cubicBezTo>
                  <a:cubicBezTo>
                    <a:pt x="1045" y="44"/>
                    <a:pt x="1045" y="44"/>
                    <a:pt x="1043" y="44"/>
                  </a:cubicBezTo>
                  <a:cubicBezTo>
                    <a:pt x="1042" y="46"/>
                    <a:pt x="1040" y="46"/>
                    <a:pt x="1040" y="46"/>
                  </a:cubicBezTo>
                  <a:cubicBezTo>
                    <a:pt x="1039" y="47"/>
                    <a:pt x="1035" y="47"/>
                    <a:pt x="1035" y="47"/>
                  </a:cubicBezTo>
                  <a:cubicBezTo>
                    <a:pt x="1034" y="47"/>
                    <a:pt x="1034" y="46"/>
                    <a:pt x="1034" y="46"/>
                  </a:cubicBezTo>
                  <a:cubicBezTo>
                    <a:pt x="1034" y="44"/>
                    <a:pt x="1034" y="41"/>
                    <a:pt x="1035" y="40"/>
                  </a:cubicBezTo>
                  <a:cubicBezTo>
                    <a:pt x="1037" y="38"/>
                    <a:pt x="1039" y="36"/>
                    <a:pt x="1042" y="35"/>
                  </a:cubicBezTo>
                  <a:cubicBezTo>
                    <a:pt x="1045" y="32"/>
                    <a:pt x="1046" y="30"/>
                    <a:pt x="1050" y="30"/>
                  </a:cubicBezTo>
                  <a:cubicBezTo>
                    <a:pt x="1053" y="28"/>
                    <a:pt x="1056" y="28"/>
                    <a:pt x="1061" y="28"/>
                  </a:cubicBezTo>
                  <a:cubicBezTo>
                    <a:pt x="1064" y="28"/>
                    <a:pt x="1067" y="28"/>
                    <a:pt x="1069" y="30"/>
                  </a:cubicBezTo>
                  <a:cubicBezTo>
                    <a:pt x="1072" y="32"/>
                    <a:pt x="1074" y="33"/>
                    <a:pt x="1074" y="35"/>
                  </a:cubicBezTo>
                  <a:cubicBezTo>
                    <a:pt x="1075" y="36"/>
                    <a:pt x="1075" y="41"/>
                    <a:pt x="1075" y="46"/>
                  </a:cubicBezTo>
                  <a:cubicBezTo>
                    <a:pt x="1075" y="55"/>
                    <a:pt x="1075" y="55"/>
                    <a:pt x="1075" y="55"/>
                  </a:cubicBezTo>
                  <a:cubicBezTo>
                    <a:pt x="1075" y="62"/>
                    <a:pt x="1075" y="62"/>
                    <a:pt x="1075" y="62"/>
                  </a:cubicBezTo>
                  <a:cubicBezTo>
                    <a:pt x="1075" y="63"/>
                    <a:pt x="1075" y="63"/>
                    <a:pt x="1075" y="63"/>
                  </a:cubicBezTo>
                  <a:cubicBezTo>
                    <a:pt x="1075" y="65"/>
                    <a:pt x="1075" y="67"/>
                    <a:pt x="1075" y="67"/>
                  </a:cubicBezTo>
                  <a:cubicBezTo>
                    <a:pt x="1077" y="68"/>
                    <a:pt x="1077" y="68"/>
                    <a:pt x="1077" y="68"/>
                  </a:cubicBezTo>
                  <a:cubicBezTo>
                    <a:pt x="1078" y="68"/>
                    <a:pt x="1078" y="68"/>
                    <a:pt x="1078" y="68"/>
                  </a:cubicBezTo>
                  <a:cubicBezTo>
                    <a:pt x="1080" y="65"/>
                    <a:pt x="1080" y="65"/>
                    <a:pt x="1080" y="65"/>
                  </a:cubicBezTo>
                  <a:lnTo>
                    <a:pt x="1081" y="65"/>
                  </a:lnTo>
                  <a:close/>
                  <a:moveTo>
                    <a:pt x="1062" y="52"/>
                  </a:moveTo>
                  <a:cubicBezTo>
                    <a:pt x="1061" y="52"/>
                    <a:pt x="1058" y="54"/>
                    <a:pt x="1054" y="55"/>
                  </a:cubicBezTo>
                  <a:cubicBezTo>
                    <a:pt x="1053" y="57"/>
                    <a:pt x="1051" y="59"/>
                    <a:pt x="1050" y="60"/>
                  </a:cubicBezTo>
                  <a:cubicBezTo>
                    <a:pt x="1048" y="62"/>
                    <a:pt x="1048" y="63"/>
                    <a:pt x="1048" y="65"/>
                  </a:cubicBezTo>
                  <a:cubicBezTo>
                    <a:pt x="1048" y="67"/>
                    <a:pt x="1048" y="68"/>
                    <a:pt x="1050" y="68"/>
                  </a:cubicBezTo>
                  <a:cubicBezTo>
                    <a:pt x="1051" y="70"/>
                    <a:pt x="1051" y="70"/>
                    <a:pt x="1053" y="70"/>
                  </a:cubicBezTo>
                  <a:cubicBezTo>
                    <a:pt x="1056" y="70"/>
                    <a:pt x="1058" y="70"/>
                    <a:pt x="1059" y="68"/>
                  </a:cubicBezTo>
                  <a:cubicBezTo>
                    <a:pt x="1061" y="67"/>
                    <a:pt x="1062" y="65"/>
                    <a:pt x="1062" y="65"/>
                  </a:cubicBezTo>
                  <a:cubicBezTo>
                    <a:pt x="1062" y="63"/>
                    <a:pt x="1062" y="62"/>
                    <a:pt x="1062" y="57"/>
                  </a:cubicBezTo>
                  <a:cubicBezTo>
                    <a:pt x="1062" y="55"/>
                    <a:pt x="1062" y="54"/>
                    <a:pt x="1062" y="52"/>
                  </a:cubicBezTo>
                  <a:moveTo>
                    <a:pt x="1089" y="60"/>
                  </a:moveTo>
                  <a:cubicBezTo>
                    <a:pt x="1091" y="59"/>
                    <a:pt x="1091" y="59"/>
                    <a:pt x="1093" y="59"/>
                  </a:cubicBezTo>
                  <a:cubicBezTo>
                    <a:pt x="1093" y="59"/>
                    <a:pt x="1093" y="59"/>
                    <a:pt x="1093" y="59"/>
                  </a:cubicBezTo>
                  <a:cubicBezTo>
                    <a:pt x="1094" y="60"/>
                    <a:pt x="1094" y="60"/>
                    <a:pt x="1094" y="60"/>
                  </a:cubicBezTo>
                  <a:cubicBezTo>
                    <a:pt x="1096" y="63"/>
                    <a:pt x="1097" y="65"/>
                    <a:pt x="1097" y="67"/>
                  </a:cubicBezTo>
                  <a:cubicBezTo>
                    <a:pt x="1099" y="68"/>
                    <a:pt x="1101" y="70"/>
                    <a:pt x="1102" y="70"/>
                  </a:cubicBezTo>
                  <a:cubicBezTo>
                    <a:pt x="1102" y="71"/>
                    <a:pt x="1104" y="71"/>
                    <a:pt x="1105" y="71"/>
                  </a:cubicBezTo>
                  <a:cubicBezTo>
                    <a:pt x="1107" y="73"/>
                    <a:pt x="1109" y="73"/>
                    <a:pt x="1110" y="73"/>
                  </a:cubicBezTo>
                  <a:cubicBezTo>
                    <a:pt x="1112" y="73"/>
                    <a:pt x="1115" y="71"/>
                    <a:pt x="1116" y="70"/>
                  </a:cubicBezTo>
                  <a:cubicBezTo>
                    <a:pt x="1118" y="68"/>
                    <a:pt x="1118" y="67"/>
                    <a:pt x="1118" y="65"/>
                  </a:cubicBezTo>
                  <a:cubicBezTo>
                    <a:pt x="1118" y="63"/>
                    <a:pt x="1118" y="63"/>
                    <a:pt x="1118" y="62"/>
                  </a:cubicBezTo>
                  <a:cubicBezTo>
                    <a:pt x="1116" y="62"/>
                    <a:pt x="1115" y="60"/>
                    <a:pt x="1113" y="60"/>
                  </a:cubicBezTo>
                  <a:cubicBezTo>
                    <a:pt x="1113" y="60"/>
                    <a:pt x="1110" y="59"/>
                    <a:pt x="1107" y="57"/>
                  </a:cubicBezTo>
                  <a:cubicBezTo>
                    <a:pt x="1102" y="57"/>
                    <a:pt x="1101" y="57"/>
                    <a:pt x="1099" y="55"/>
                  </a:cubicBezTo>
                  <a:cubicBezTo>
                    <a:pt x="1097" y="55"/>
                    <a:pt x="1096" y="54"/>
                    <a:pt x="1094" y="54"/>
                  </a:cubicBezTo>
                  <a:cubicBezTo>
                    <a:pt x="1093" y="52"/>
                    <a:pt x="1093" y="51"/>
                    <a:pt x="1091" y="49"/>
                  </a:cubicBezTo>
                  <a:cubicBezTo>
                    <a:pt x="1091" y="47"/>
                    <a:pt x="1089" y="46"/>
                    <a:pt x="1089" y="44"/>
                  </a:cubicBezTo>
                  <a:cubicBezTo>
                    <a:pt x="1089" y="41"/>
                    <a:pt x="1091" y="38"/>
                    <a:pt x="1091" y="36"/>
                  </a:cubicBezTo>
                  <a:cubicBezTo>
                    <a:pt x="1093" y="35"/>
                    <a:pt x="1094" y="33"/>
                    <a:pt x="1094" y="32"/>
                  </a:cubicBezTo>
                  <a:cubicBezTo>
                    <a:pt x="1096" y="32"/>
                    <a:pt x="1097" y="30"/>
                    <a:pt x="1101" y="30"/>
                  </a:cubicBezTo>
                  <a:cubicBezTo>
                    <a:pt x="1102" y="28"/>
                    <a:pt x="1104" y="28"/>
                    <a:pt x="1107" y="28"/>
                  </a:cubicBezTo>
                  <a:cubicBezTo>
                    <a:pt x="1110" y="28"/>
                    <a:pt x="1113" y="28"/>
                    <a:pt x="1116" y="28"/>
                  </a:cubicBezTo>
                  <a:cubicBezTo>
                    <a:pt x="1120" y="28"/>
                    <a:pt x="1121" y="30"/>
                    <a:pt x="1123" y="32"/>
                  </a:cubicBezTo>
                  <a:cubicBezTo>
                    <a:pt x="1124" y="32"/>
                    <a:pt x="1124" y="33"/>
                    <a:pt x="1124" y="36"/>
                  </a:cubicBezTo>
                  <a:cubicBezTo>
                    <a:pt x="1124" y="40"/>
                    <a:pt x="1124" y="41"/>
                    <a:pt x="1124" y="43"/>
                  </a:cubicBezTo>
                  <a:cubicBezTo>
                    <a:pt x="1124" y="43"/>
                    <a:pt x="1124" y="43"/>
                    <a:pt x="1124" y="43"/>
                  </a:cubicBezTo>
                  <a:cubicBezTo>
                    <a:pt x="1123" y="43"/>
                    <a:pt x="1123" y="43"/>
                    <a:pt x="1123" y="43"/>
                  </a:cubicBezTo>
                  <a:cubicBezTo>
                    <a:pt x="1121" y="43"/>
                    <a:pt x="1121" y="43"/>
                    <a:pt x="1121" y="43"/>
                  </a:cubicBezTo>
                  <a:cubicBezTo>
                    <a:pt x="1121" y="43"/>
                    <a:pt x="1120" y="43"/>
                    <a:pt x="1120" y="41"/>
                  </a:cubicBezTo>
                  <a:cubicBezTo>
                    <a:pt x="1118" y="38"/>
                    <a:pt x="1116" y="35"/>
                    <a:pt x="1113" y="35"/>
                  </a:cubicBezTo>
                  <a:cubicBezTo>
                    <a:pt x="1112" y="33"/>
                    <a:pt x="1110" y="32"/>
                    <a:pt x="1107" y="32"/>
                  </a:cubicBezTo>
                  <a:cubicBezTo>
                    <a:pt x="1105" y="32"/>
                    <a:pt x="1102" y="33"/>
                    <a:pt x="1101" y="35"/>
                  </a:cubicBezTo>
                  <a:cubicBezTo>
                    <a:pt x="1099" y="35"/>
                    <a:pt x="1099" y="36"/>
                    <a:pt x="1099" y="38"/>
                  </a:cubicBezTo>
                  <a:cubicBezTo>
                    <a:pt x="1099" y="40"/>
                    <a:pt x="1099" y="41"/>
                    <a:pt x="1101" y="43"/>
                  </a:cubicBezTo>
                  <a:cubicBezTo>
                    <a:pt x="1102" y="44"/>
                    <a:pt x="1104" y="44"/>
                    <a:pt x="1107" y="46"/>
                  </a:cubicBezTo>
                  <a:cubicBezTo>
                    <a:pt x="1113" y="46"/>
                    <a:pt x="1116" y="47"/>
                    <a:pt x="1118" y="49"/>
                  </a:cubicBezTo>
                  <a:cubicBezTo>
                    <a:pt x="1123" y="51"/>
                    <a:pt x="1124" y="52"/>
                    <a:pt x="1126" y="54"/>
                  </a:cubicBezTo>
                  <a:cubicBezTo>
                    <a:pt x="1128" y="55"/>
                    <a:pt x="1128" y="59"/>
                    <a:pt x="1128" y="62"/>
                  </a:cubicBezTo>
                  <a:cubicBezTo>
                    <a:pt x="1128" y="65"/>
                    <a:pt x="1126" y="70"/>
                    <a:pt x="1123" y="73"/>
                  </a:cubicBezTo>
                  <a:cubicBezTo>
                    <a:pt x="1120" y="75"/>
                    <a:pt x="1115" y="76"/>
                    <a:pt x="1109" y="76"/>
                  </a:cubicBezTo>
                  <a:cubicBezTo>
                    <a:pt x="1107" y="76"/>
                    <a:pt x="1105" y="76"/>
                    <a:pt x="1102" y="76"/>
                  </a:cubicBezTo>
                  <a:cubicBezTo>
                    <a:pt x="1101" y="76"/>
                    <a:pt x="1099" y="76"/>
                    <a:pt x="1096" y="75"/>
                  </a:cubicBezTo>
                  <a:cubicBezTo>
                    <a:pt x="1096" y="75"/>
                    <a:pt x="1094" y="75"/>
                    <a:pt x="1093" y="73"/>
                  </a:cubicBezTo>
                  <a:cubicBezTo>
                    <a:pt x="1091" y="73"/>
                    <a:pt x="1091" y="73"/>
                    <a:pt x="1091" y="73"/>
                  </a:cubicBezTo>
                  <a:cubicBezTo>
                    <a:pt x="1091" y="71"/>
                    <a:pt x="1091" y="70"/>
                    <a:pt x="1091" y="68"/>
                  </a:cubicBezTo>
                  <a:cubicBezTo>
                    <a:pt x="1089" y="63"/>
                    <a:pt x="1089" y="60"/>
                    <a:pt x="1089" y="60"/>
                  </a:cubicBezTo>
                  <a:moveTo>
                    <a:pt x="1144" y="9"/>
                  </a:moveTo>
                  <a:cubicBezTo>
                    <a:pt x="1144" y="6"/>
                    <a:pt x="1144" y="5"/>
                    <a:pt x="1145" y="5"/>
                  </a:cubicBezTo>
                  <a:cubicBezTo>
                    <a:pt x="1147" y="3"/>
                    <a:pt x="1148" y="1"/>
                    <a:pt x="1150" y="1"/>
                  </a:cubicBezTo>
                  <a:cubicBezTo>
                    <a:pt x="1151" y="1"/>
                    <a:pt x="1155" y="3"/>
                    <a:pt x="1155" y="5"/>
                  </a:cubicBezTo>
                  <a:cubicBezTo>
                    <a:pt x="1156" y="5"/>
                    <a:pt x="1158" y="6"/>
                    <a:pt x="1158" y="9"/>
                  </a:cubicBezTo>
                  <a:cubicBezTo>
                    <a:pt x="1158" y="9"/>
                    <a:pt x="1158" y="11"/>
                    <a:pt x="1156" y="12"/>
                  </a:cubicBezTo>
                  <a:cubicBezTo>
                    <a:pt x="1156" y="14"/>
                    <a:pt x="1155" y="14"/>
                    <a:pt x="1155" y="16"/>
                  </a:cubicBezTo>
                  <a:cubicBezTo>
                    <a:pt x="1153" y="16"/>
                    <a:pt x="1151" y="17"/>
                    <a:pt x="1150" y="17"/>
                  </a:cubicBezTo>
                  <a:cubicBezTo>
                    <a:pt x="1148" y="17"/>
                    <a:pt x="1147" y="16"/>
                    <a:pt x="1145" y="14"/>
                  </a:cubicBezTo>
                  <a:cubicBezTo>
                    <a:pt x="1144" y="12"/>
                    <a:pt x="1144" y="11"/>
                    <a:pt x="1144" y="9"/>
                  </a:cubicBezTo>
                  <a:moveTo>
                    <a:pt x="1136" y="75"/>
                  </a:moveTo>
                  <a:cubicBezTo>
                    <a:pt x="1134" y="71"/>
                    <a:pt x="1134" y="71"/>
                    <a:pt x="1134" y="71"/>
                  </a:cubicBezTo>
                  <a:cubicBezTo>
                    <a:pt x="1140" y="71"/>
                    <a:pt x="1140" y="71"/>
                    <a:pt x="1140" y="71"/>
                  </a:cubicBezTo>
                  <a:cubicBezTo>
                    <a:pt x="1142" y="70"/>
                    <a:pt x="1142" y="70"/>
                    <a:pt x="1144" y="70"/>
                  </a:cubicBezTo>
                  <a:cubicBezTo>
                    <a:pt x="1144" y="70"/>
                    <a:pt x="1144" y="68"/>
                    <a:pt x="1144" y="67"/>
                  </a:cubicBezTo>
                  <a:cubicBezTo>
                    <a:pt x="1144" y="65"/>
                    <a:pt x="1144" y="65"/>
                    <a:pt x="1144" y="65"/>
                  </a:cubicBezTo>
                  <a:cubicBezTo>
                    <a:pt x="1144" y="65"/>
                    <a:pt x="1144" y="65"/>
                    <a:pt x="1144" y="63"/>
                  </a:cubicBezTo>
                  <a:cubicBezTo>
                    <a:pt x="1144" y="62"/>
                    <a:pt x="1144" y="60"/>
                    <a:pt x="1144" y="60"/>
                  </a:cubicBezTo>
                  <a:cubicBezTo>
                    <a:pt x="1144" y="59"/>
                    <a:pt x="1144" y="59"/>
                    <a:pt x="1144" y="55"/>
                  </a:cubicBezTo>
                  <a:cubicBezTo>
                    <a:pt x="1144" y="54"/>
                    <a:pt x="1144" y="54"/>
                    <a:pt x="1144" y="54"/>
                  </a:cubicBezTo>
                  <a:cubicBezTo>
                    <a:pt x="1144" y="51"/>
                    <a:pt x="1144" y="51"/>
                    <a:pt x="1144" y="51"/>
                  </a:cubicBezTo>
                  <a:cubicBezTo>
                    <a:pt x="1144" y="41"/>
                    <a:pt x="1144" y="41"/>
                    <a:pt x="1144" y="41"/>
                  </a:cubicBezTo>
                  <a:cubicBezTo>
                    <a:pt x="1144" y="41"/>
                    <a:pt x="1144" y="40"/>
                    <a:pt x="1144" y="38"/>
                  </a:cubicBezTo>
                  <a:cubicBezTo>
                    <a:pt x="1144" y="38"/>
                    <a:pt x="1142" y="36"/>
                    <a:pt x="1140" y="36"/>
                  </a:cubicBezTo>
                  <a:cubicBezTo>
                    <a:pt x="1140" y="36"/>
                    <a:pt x="1139" y="36"/>
                    <a:pt x="1136" y="36"/>
                  </a:cubicBezTo>
                  <a:cubicBezTo>
                    <a:pt x="1136" y="33"/>
                    <a:pt x="1136" y="33"/>
                    <a:pt x="1136" y="33"/>
                  </a:cubicBezTo>
                  <a:cubicBezTo>
                    <a:pt x="1139" y="32"/>
                    <a:pt x="1142" y="32"/>
                    <a:pt x="1145" y="30"/>
                  </a:cubicBezTo>
                  <a:cubicBezTo>
                    <a:pt x="1148" y="30"/>
                    <a:pt x="1150" y="28"/>
                    <a:pt x="1151" y="25"/>
                  </a:cubicBezTo>
                  <a:cubicBezTo>
                    <a:pt x="1156" y="25"/>
                    <a:pt x="1156" y="25"/>
                    <a:pt x="1156" y="25"/>
                  </a:cubicBezTo>
                  <a:cubicBezTo>
                    <a:pt x="1156" y="30"/>
                    <a:pt x="1156" y="36"/>
                    <a:pt x="1156" y="43"/>
                  </a:cubicBezTo>
                  <a:cubicBezTo>
                    <a:pt x="1156" y="67"/>
                    <a:pt x="1156" y="67"/>
                    <a:pt x="1156" y="67"/>
                  </a:cubicBezTo>
                  <a:cubicBezTo>
                    <a:pt x="1156" y="68"/>
                    <a:pt x="1156" y="70"/>
                    <a:pt x="1156" y="70"/>
                  </a:cubicBezTo>
                  <a:cubicBezTo>
                    <a:pt x="1158" y="71"/>
                    <a:pt x="1159" y="71"/>
                    <a:pt x="1163" y="71"/>
                  </a:cubicBezTo>
                  <a:cubicBezTo>
                    <a:pt x="1164" y="71"/>
                    <a:pt x="1164" y="71"/>
                    <a:pt x="1164" y="71"/>
                  </a:cubicBezTo>
                  <a:cubicBezTo>
                    <a:pt x="1164" y="75"/>
                    <a:pt x="1164" y="75"/>
                    <a:pt x="1164" y="75"/>
                  </a:cubicBezTo>
                  <a:cubicBezTo>
                    <a:pt x="1163" y="75"/>
                    <a:pt x="1163" y="75"/>
                    <a:pt x="1163" y="75"/>
                  </a:cubicBezTo>
                  <a:cubicBezTo>
                    <a:pt x="1161" y="75"/>
                    <a:pt x="1161" y="75"/>
                    <a:pt x="1159" y="75"/>
                  </a:cubicBezTo>
                  <a:cubicBezTo>
                    <a:pt x="1156" y="75"/>
                    <a:pt x="1150" y="75"/>
                    <a:pt x="1144" y="75"/>
                  </a:cubicBezTo>
                  <a:cubicBezTo>
                    <a:pt x="1142" y="75"/>
                    <a:pt x="1140" y="75"/>
                    <a:pt x="1139" y="75"/>
                  </a:cubicBezTo>
                  <a:cubicBezTo>
                    <a:pt x="1137" y="75"/>
                    <a:pt x="1136" y="75"/>
                    <a:pt x="1136" y="75"/>
                  </a:cubicBezTo>
                  <a:moveTo>
                    <a:pt x="1215" y="35"/>
                  </a:moveTo>
                  <a:cubicBezTo>
                    <a:pt x="1218" y="36"/>
                    <a:pt x="1220" y="40"/>
                    <a:pt x="1220" y="43"/>
                  </a:cubicBezTo>
                  <a:cubicBezTo>
                    <a:pt x="1221" y="46"/>
                    <a:pt x="1223" y="49"/>
                    <a:pt x="1223" y="51"/>
                  </a:cubicBezTo>
                  <a:cubicBezTo>
                    <a:pt x="1223" y="55"/>
                    <a:pt x="1221" y="60"/>
                    <a:pt x="1220" y="63"/>
                  </a:cubicBezTo>
                  <a:cubicBezTo>
                    <a:pt x="1218" y="68"/>
                    <a:pt x="1215" y="71"/>
                    <a:pt x="1210" y="73"/>
                  </a:cubicBezTo>
                  <a:cubicBezTo>
                    <a:pt x="1207" y="76"/>
                    <a:pt x="1202" y="76"/>
                    <a:pt x="1196" y="76"/>
                  </a:cubicBezTo>
                  <a:cubicBezTo>
                    <a:pt x="1191" y="76"/>
                    <a:pt x="1185" y="75"/>
                    <a:pt x="1182" y="73"/>
                  </a:cubicBezTo>
                  <a:cubicBezTo>
                    <a:pt x="1177" y="70"/>
                    <a:pt x="1174" y="67"/>
                    <a:pt x="1172" y="63"/>
                  </a:cubicBezTo>
                  <a:cubicBezTo>
                    <a:pt x="1171" y="60"/>
                    <a:pt x="1171" y="57"/>
                    <a:pt x="1171" y="51"/>
                  </a:cubicBezTo>
                  <a:cubicBezTo>
                    <a:pt x="1171" y="49"/>
                    <a:pt x="1171" y="46"/>
                    <a:pt x="1171" y="44"/>
                  </a:cubicBezTo>
                  <a:cubicBezTo>
                    <a:pt x="1172" y="41"/>
                    <a:pt x="1174" y="40"/>
                    <a:pt x="1175" y="38"/>
                  </a:cubicBezTo>
                  <a:cubicBezTo>
                    <a:pt x="1177" y="35"/>
                    <a:pt x="1179" y="33"/>
                    <a:pt x="1180" y="33"/>
                  </a:cubicBezTo>
                  <a:cubicBezTo>
                    <a:pt x="1182" y="32"/>
                    <a:pt x="1185" y="30"/>
                    <a:pt x="1186" y="28"/>
                  </a:cubicBezTo>
                  <a:cubicBezTo>
                    <a:pt x="1190" y="28"/>
                    <a:pt x="1193" y="28"/>
                    <a:pt x="1196" y="28"/>
                  </a:cubicBezTo>
                  <a:cubicBezTo>
                    <a:pt x="1204" y="28"/>
                    <a:pt x="1210" y="30"/>
                    <a:pt x="1215" y="35"/>
                  </a:cubicBezTo>
                  <a:moveTo>
                    <a:pt x="1183" y="54"/>
                  </a:moveTo>
                  <a:cubicBezTo>
                    <a:pt x="1185" y="59"/>
                    <a:pt x="1185" y="62"/>
                    <a:pt x="1185" y="62"/>
                  </a:cubicBezTo>
                  <a:cubicBezTo>
                    <a:pt x="1185" y="65"/>
                    <a:pt x="1186" y="67"/>
                    <a:pt x="1186" y="68"/>
                  </a:cubicBezTo>
                  <a:cubicBezTo>
                    <a:pt x="1188" y="70"/>
                    <a:pt x="1190" y="70"/>
                    <a:pt x="1191" y="71"/>
                  </a:cubicBezTo>
                  <a:cubicBezTo>
                    <a:pt x="1193" y="73"/>
                    <a:pt x="1194" y="73"/>
                    <a:pt x="1196" y="73"/>
                  </a:cubicBezTo>
                  <a:cubicBezTo>
                    <a:pt x="1199" y="73"/>
                    <a:pt x="1202" y="71"/>
                    <a:pt x="1204" y="70"/>
                  </a:cubicBezTo>
                  <a:cubicBezTo>
                    <a:pt x="1206" y="68"/>
                    <a:pt x="1207" y="65"/>
                    <a:pt x="1207" y="62"/>
                  </a:cubicBezTo>
                  <a:cubicBezTo>
                    <a:pt x="1209" y="60"/>
                    <a:pt x="1209" y="55"/>
                    <a:pt x="1209" y="51"/>
                  </a:cubicBezTo>
                  <a:cubicBezTo>
                    <a:pt x="1209" y="43"/>
                    <a:pt x="1207" y="38"/>
                    <a:pt x="1206" y="36"/>
                  </a:cubicBezTo>
                  <a:cubicBezTo>
                    <a:pt x="1202" y="33"/>
                    <a:pt x="1199" y="32"/>
                    <a:pt x="1196" y="32"/>
                  </a:cubicBezTo>
                  <a:cubicBezTo>
                    <a:pt x="1193" y="32"/>
                    <a:pt x="1191" y="32"/>
                    <a:pt x="1188" y="33"/>
                  </a:cubicBezTo>
                  <a:cubicBezTo>
                    <a:pt x="1186" y="35"/>
                    <a:pt x="1185" y="38"/>
                    <a:pt x="1185" y="41"/>
                  </a:cubicBezTo>
                  <a:cubicBezTo>
                    <a:pt x="1185" y="43"/>
                    <a:pt x="1183" y="47"/>
                    <a:pt x="1183" y="54"/>
                  </a:cubicBezTo>
                  <a:moveTo>
                    <a:pt x="1229" y="73"/>
                  </a:moveTo>
                  <a:cubicBezTo>
                    <a:pt x="1229" y="71"/>
                    <a:pt x="1231" y="71"/>
                    <a:pt x="1231" y="71"/>
                  </a:cubicBezTo>
                  <a:cubicBezTo>
                    <a:pt x="1234" y="71"/>
                    <a:pt x="1234" y="71"/>
                    <a:pt x="1236" y="71"/>
                  </a:cubicBezTo>
                  <a:cubicBezTo>
                    <a:pt x="1236" y="70"/>
                    <a:pt x="1236" y="70"/>
                    <a:pt x="1236" y="70"/>
                  </a:cubicBezTo>
                  <a:cubicBezTo>
                    <a:pt x="1237" y="68"/>
                    <a:pt x="1237" y="67"/>
                    <a:pt x="1237" y="65"/>
                  </a:cubicBezTo>
                  <a:cubicBezTo>
                    <a:pt x="1237" y="60"/>
                    <a:pt x="1237" y="60"/>
                    <a:pt x="1237" y="60"/>
                  </a:cubicBezTo>
                  <a:cubicBezTo>
                    <a:pt x="1237" y="55"/>
                    <a:pt x="1237" y="55"/>
                    <a:pt x="1237" y="55"/>
                  </a:cubicBezTo>
                  <a:cubicBezTo>
                    <a:pt x="1237" y="51"/>
                    <a:pt x="1237" y="51"/>
                    <a:pt x="1237" y="51"/>
                  </a:cubicBezTo>
                  <a:cubicBezTo>
                    <a:pt x="1237" y="46"/>
                    <a:pt x="1237" y="46"/>
                    <a:pt x="1237" y="46"/>
                  </a:cubicBezTo>
                  <a:cubicBezTo>
                    <a:pt x="1237" y="44"/>
                    <a:pt x="1236" y="43"/>
                    <a:pt x="1236" y="41"/>
                  </a:cubicBezTo>
                  <a:cubicBezTo>
                    <a:pt x="1236" y="40"/>
                    <a:pt x="1236" y="40"/>
                    <a:pt x="1234" y="40"/>
                  </a:cubicBezTo>
                  <a:cubicBezTo>
                    <a:pt x="1234" y="38"/>
                    <a:pt x="1233" y="38"/>
                    <a:pt x="1229" y="36"/>
                  </a:cubicBezTo>
                  <a:cubicBezTo>
                    <a:pt x="1229" y="35"/>
                    <a:pt x="1229" y="35"/>
                    <a:pt x="1229" y="35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33"/>
                    <a:pt x="1233" y="33"/>
                    <a:pt x="1236" y="33"/>
                  </a:cubicBezTo>
                  <a:cubicBezTo>
                    <a:pt x="1237" y="32"/>
                    <a:pt x="1239" y="32"/>
                    <a:pt x="1239" y="32"/>
                  </a:cubicBezTo>
                  <a:cubicBezTo>
                    <a:pt x="1241" y="30"/>
                    <a:pt x="1241" y="30"/>
                    <a:pt x="1241" y="30"/>
                  </a:cubicBezTo>
                  <a:cubicBezTo>
                    <a:pt x="1242" y="30"/>
                    <a:pt x="1242" y="30"/>
                    <a:pt x="1242" y="30"/>
                  </a:cubicBezTo>
                  <a:cubicBezTo>
                    <a:pt x="1242" y="28"/>
                    <a:pt x="1244" y="27"/>
                    <a:pt x="1245" y="25"/>
                  </a:cubicBezTo>
                  <a:cubicBezTo>
                    <a:pt x="1248" y="25"/>
                    <a:pt x="1248" y="25"/>
                    <a:pt x="1248" y="25"/>
                  </a:cubicBezTo>
                  <a:cubicBezTo>
                    <a:pt x="1248" y="32"/>
                    <a:pt x="1248" y="32"/>
                    <a:pt x="1248" y="32"/>
                  </a:cubicBezTo>
                  <a:cubicBezTo>
                    <a:pt x="1248" y="33"/>
                    <a:pt x="1248" y="33"/>
                    <a:pt x="1248" y="33"/>
                  </a:cubicBezTo>
                  <a:cubicBezTo>
                    <a:pt x="1248" y="33"/>
                    <a:pt x="1248" y="35"/>
                    <a:pt x="1248" y="36"/>
                  </a:cubicBezTo>
                  <a:cubicBezTo>
                    <a:pt x="1252" y="33"/>
                    <a:pt x="1255" y="32"/>
                    <a:pt x="1258" y="30"/>
                  </a:cubicBezTo>
                  <a:cubicBezTo>
                    <a:pt x="1261" y="28"/>
                    <a:pt x="1264" y="28"/>
                    <a:pt x="1268" y="28"/>
                  </a:cubicBezTo>
                  <a:cubicBezTo>
                    <a:pt x="1271" y="28"/>
                    <a:pt x="1274" y="28"/>
                    <a:pt x="1276" y="30"/>
                  </a:cubicBezTo>
                  <a:cubicBezTo>
                    <a:pt x="1279" y="32"/>
                    <a:pt x="1280" y="35"/>
                    <a:pt x="1282" y="36"/>
                  </a:cubicBezTo>
                  <a:cubicBezTo>
                    <a:pt x="1282" y="40"/>
                    <a:pt x="1283" y="43"/>
                    <a:pt x="1283" y="51"/>
                  </a:cubicBezTo>
                  <a:cubicBezTo>
                    <a:pt x="1282" y="68"/>
                    <a:pt x="1282" y="68"/>
                    <a:pt x="1282" y="68"/>
                  </a:cubicBezTo>
                  <a:cubicBezTo>
                    <a:pt x="1282" y="70"/>
                    <a:pt x="1283" y="70"/>
                    <a:pt x="1283" y="70"/>
                  </a:cubicBezTo>
                  <a:cubicBezTo>
                    <a:pt x="1283" y="71"/>
                    <a:pt x="1285" y="71"/>
                    <a:pt x="1287" y="71"/>
                  </a:cubicBezTo>
                  <a:cubicBezTo>
                    <a:pt x="1288" y="71"/>
                    <a:pt x="1288" y="71"/>
                    <a:pt x="1288" y="71"/>
                  </a:cubicBezTo>
                  <a:cubicBezTo>
                    <a:pt x="1290" y="73"/>
                    <a:pt x="1290" y="73"/>
                    <a:pt x="1290" y="73"/>
                  </a:cubicBezTo>
                  <a:cubicBezTo>
                    <a:pt x="1290" y="75"/>
                    <a:pt x="1290" y="75"/>
                    <a:pt x="1290" y="76"/>
                  </a:cubicBezTo>
                  <a:cubicBezTo>
                    <a:pt x="1279" y="75"/>
                    <a:pt x="1279" y="75"/>
                    <a:pt x="1279" y="75"/>
                  </a:cubicBezTo>
                  <a:cubicBezTo>
                    <a:pt x="1276" y="75"/>
                    <a:pt x="1276" y="75"/>
                    <a:pt x="1276" y="75"/>
                  </a:cubicBezTo>
                  <a:cubicBezTo>
                    <a:pt x="1272" y="75"/>
                    <a:pt x="1272" y="75"/>
                    <a:pt x="1272" y="75"/>
                  </a:cubicBezTo>
                  <a:cubicBezTo>
                    <a:pt x="1264" y="76"/>
                    <a:pt x="1264" y="76"/>
                    <a:pt x="1264" y="76"/>
                  </a:cubicBezTo>
                  <a:cubicBezTo>
                    <a:pt x="1263" y="76"/>
                    <a:pt x="1263" y="76"/>
                    <a:pt x="1263" y="76"/>
                  </a:cubicBezTo>
                  <a:cubicBezTo>
                    <a:pt x="1263" y="75"/>
                    <a:pt x="1263" y="75"/>
                    <a:pt x="1263" y="75"/>
                  </a:cubicBezTo>
                  <a:cubicBezTo>
                    <a:pt x="1263" y="73"/>
                    <a:pt x="1263" y="73"/>
                    <a:pt x="1263" y="71"/>
                  </a:cubicBezTo>
                  <a:cubicBezTo>
                    <a:pt x="1263" y="71"/>
                    <a:pt x="1264" y="71"/>
                    <a:pt x="1268" y="71"/>
                  </a:cubicBezTo>
                  <a:cubicBezTo>
                    <a:pt x="1268" y="71"/>
                    <a:pt x="1268" y="71"/>
                    <a:pt x="1269" y="71"/>
                  </a:cubicBezTo>
                  <a:cubicBezTo>
                    <a:pt x="1271" y="70"/>
                    <a:pt x="1271" y="70"/>
                    <a:pt x="1271" y="70"/>
                  </a:cubicBezTo>
                  <a:cubicBezTo>
                    <a:pt x="1271" y="70"/>
                    <a:pt x="1271" y="68"/>
                    <a:pt x="1271" y="67"/>
                  </a:cubicBezTo>
                  <a:cubicBezTo>
                    <a:pt x="1271" y="63"/>
                    <a:pt x="1271" y="62"/>
                    <a:pt x="1271" y="60"/>
                  </a:cubicBezTo>
                  <a:cubicBezTo>
                    <a:pt x="1271" y="52"/>
                    <a:pt x="1271" y="52"/>
                    <a:pt x="1271" y="52"/>
                  </a:cubicBezTo>
                  <a:cubicBezTo>
                    <a:pt x="1271" y="46"/>
                    <a:pt x="1271" y="40"/>
                    <a:pt x="1269" y="38"/>
                  </a:cubicBezTo>
                  <a:cubicBezTo>
                    <a:pt x="1268" y="35"/>
                    <a:pt x="1266" y="35"/>
                    <a:pt x="1263" y="35"/>
                  </a:cubicBezTo>
                  <a:cubicBezTo>
                    <a:pt x="1260" y="35"/>
                    <a:pt x="1258" y="35"/>
                    <a:pt x="1256" y="36"/>
                  </a:cubicBezTo>
                  <a:cubicBezTo>
                    <a:pt x="1253" y="36"/>
                    <a:pt x="1252" y="38"/>
                    <a:pt x="1248" y="41"/>
                  </a:cubicBezTo>
                  <a:cubicBezTo>
                    <a:pt x="1248" y="41"/>
                    <a:pt x="1248" y="41"/>
                    <a:pt x="1248" y="41"/>
                  </a:cubicBezTo>
                  <a:cubicBezTo>
                    <a:pt x="1248" y="44"/>
                    <a:pt x="1248" y="44"/>
                    <a:pt x="1248" y="44"/>
                  </a:cubicBezTo>
                  <a:cubicBezTo>
                    <a:pt x="1248" y="49"/>
                    <a:pt x="1248" y="49"/>
                    <a:pt x="1248" y="49"/>
                  </a:cubicBezTo>
                  <a:cubicBezTo>
                    <a:pt x="1248" y="57"/>
                    <a:pt x="1248" y="57"/>
                    <a:pt x="1248" y="57"/>
                  </a:cubicBezTo>
                  <a:cubicBezTo>
                    <a:pt x="1248" y="59"/>
                    <a:pt x="1248" y="59"/>
                    <a:pt x="1248" y="59"/>
                  </a:cubicBezTo>
                  <a:cubicBezTo>
                    <a:pt x="1248" y="65"/>
                    <a:pt x="1248" y="68"/>
                    <a:pt x="1250" y="70"/>
                  </a:cubicBezTo>
                  <a:cubicBezTo>
                    <a:pt x="1250" y="70"/>
                    <a:pt x="1252" y="71"/>
                    <a:pt x="1255" y="71"/>
                  </a:cubicBezTo>
                  <a:cubicBezTo>
                    <a:pt x="1255" y="73"/>
                    <a:pt x="1255" y="73"/>
                    <a:pt x="1255" y="73"/>
                  </a:cubicBezTo>
                  <a:cubicBezTo>
                    <a:pt x="1255" y="75"/>
                    <a:pt x="1255" y="75"/>
                    <a:pt x="1255" y="75"/>
                  </a:cubicBezTo>
                  <a:cubicBezTo>
                    <a:pt x="1253" y="76"/>
                    <a:pt x="1253" y="76"/>
                    <a:pt x="1252" y="76"/>
                  </a:cubicBezTo>
                  <a:cubicBezTo>
                    <a:pt x="1252" y="76"/>
                    <a:pt x="1250" y="75"/>
                    <a:pt x="1248" y="75"/>
                  </a:cubicBezTo>
                  <a:cubicBezTo>
                    <a:pt x="1242" y="75"/>
                    <a:pt x="1242" y="75"/>
                    <a:pt x="1242" y="75"/>
                  </a:cubicBezTo>
                  <a:cubicBezTo>
                    <a:pt x="1239" y="75"/>
                    <a:pt x="1234" y="75"/>
                    <a:pt x="1229" y="75"/>
                  </a:cubicBezTo>
                  <a:cubicBezTo>
                    <a:pt x="1229" y="75"/>
                    <a:pt x="1229" y="75"/>
                    <a:pt x="1229" y="75"/>
                  </a:cubicBezTo>
                  <a:cubicBezTo>
                    <a:pt x="1229" y="73"/>
                    <a:pt x="1229" y="73"/>
                    <a:pt x="1229" y="73"/>
                  </a:cubicBezTo>
                  <a:moveTo>
                    <a:pt x="1344" y="65"/>
                  </a:moveTo>
                  <a:cubicBezTo>
                    <a:pt x="1346" y="65"/>
                    <a:pt x="1346" y="65"/>
                    <a:pt x="1346" y="65"/>
                  </a:cubicBezTo>
                  <a:cubicBezTo>
                    <a:pt x="1346" y="67"/>
                    <a:pt x="1346" y="67"/>
                    <a:pt x="1346" y="67"/>
                  </a:cubicBezTo>
                  <a:cubicBezTo>
                    <a:pt x="1346" y="67"/>
                    <a:pt x="1346" y="67"/>
                    <a:pt x="1346" y="67"/>
                  </a:cubicBezTo>
                  <a:cubicBezTo>
                    <a:pt x="1346" y="70"/>
                    <a:pt x="1344" y="73"/>
                    <a:pt x="1342" y="73"/>
                  </a:cubicBezTo>
                  <a:cubicBezTo>
                    <a:pt x="1341" y="75"/>
                    <a:pt x="1339" y="76"/>
                    <a:pt x="1336" y="76"/>
                  </a:cubicBezTo>
                  <a:cubicBezTo>
                    <a:pt x="1334" y="76"/>
                    <a:pt x="1333" y="75"/>
                    <a:pt x="1331" y="73"/>
                  </a:cubicBezTo>
                  <a:cubicBezTo>
                    <a:pt x="1330" y="73"/>
                    <a:pt x="1328" y="70"/>
                    <a:pt x="1326" y="67"/>
                  </a:cubicBezTo>
                  <a:cubicBezTo>
                    <a:pt x="1325" y="70"/>
                    <a:pt x="1323" y="73"/>
                    <a:pt x="1320" y="73"/>
                  </a:cubicBezTo>
                  <a:cubicBezTo>
                    <a:pt x="1317" y="75"/>
                    <a:pt x="1314" y="76"/>
                    <a:pt x="1309" y="76"/>
                  </a:cubicBezTo>
                  <a:cubicBezTo>
                    <a:pt x="1304" y="76"/>
                    <a:pt x="1303" y="75"/>
                    <a:pt x="1299" y="73"/>
                  </a:cubicBezTo>
                  <a:cubicBezTo>
                    <a:pt x="1298" y="71"/>
                    <a:pt x="1298" y="70"/>
                    <a:pt x="1298" y="67"/>
                  </a:cubicBezTo>
                  <a:cubicBezTo>
                    <a:pt x="1298" y="65"/>
                    <a:pt x="1298" y="65"/>
                    <a:pt x="1298" y="63"/>
                  </a:cubicBezTo>
                  <a:cubicBezTo>
                    <a:pt x="1298" y="62"/>
                    <a:pt x="1299" y="60"/>
                    <a:pt x="1301" y="60"/>
                  </a:cubicBezTo>
                  <a:cubicBezTo>
                    <a:pt x="1303" y="59"/>
                    <a:pt x="1304" y="57"/>
                    <a:pt x="1307" y="55"/>
                  </a:cubicBezTo>
                  <a:cubicBezTo>
                    <a:pt x="1307" y="55"/>
                    <a:pt x="1309" y="54"/>
                    <a:pt x="1311" y="54"/>
                  </a:cubicBezTo>
                  <a:cubicBezTo>
                    <a:pt x="1325" y="47"/>
                    <a:pt x="1325" y="47"/>
                    <a:pt x="1325" y="47"/>
                  </a:cubicBezTo>
                  <a:cubicBezTo>
                    <a:pt x="1325" y="46"/>
                    <a:pt x="1325" y="46"/>
                    <a:pt x="1325" y="44"/>
                  </a:cubicBezTo>
                  <a:cubicBezTo>
                    <a:pt x="1325" y="38"/>
                    <a:pt x="1325" y="35"/>
                    <a:pt x="1323" y="33"/>
                  </a:cubicBezTo>
                  <a:cubicBezTo>
                    <a:pt x="1323" y="32"/>
                    <a:pt x="1322" y="32"/>
                    <a:pt x="1320" y="32"/>
                  </a:cubicBezTo>
                  <a:cubicBezTo>
                    <a:pt x="1317" y="32"/>
                    <a:pt x="1315" y="32"/>
                    <a:pt x="1314" y="33"/>
                  </a:cubicBezTo>
                  <a:cubicBezTo>
                    <a:pt x="1312" y="33"/>
                    <a:pt x="1312" y="35"/>
                    <a:pt x="1311" y="35"/>
                  </a:cubicBezTo>
                  <a:cubicBezTo>
                    <a:pt x="1311" y="36"/>
                    <a:pt x="1309" y="38"/>
                    <a:pt x="1309" y="40"/>
                  </a:cubicBezTo>
                  <a:cubicBezTo>
                    <a:pt x="1309" y="41"/>
                    <a:pt x="1309" y="43"/>
                    <a:pt x="1309" y="43"/>
                  </a:cubicBezTo>
                  <a:cubicBezTo>
                    <a:pt x="1307" y="44"/>
                    <a:pt x="1307" y="44"/>
                    <a:pt x="1306" y="44"/>
                  </a:cubicBezTo>
                  <a:cubicBezTo>
                    <a:pt x="1304" y="46"/>
                    <a:pt x="1303" y="46"/>
                    <a:pt x="1303" y="46"/>
                  </a:cubicBezTo>
                  <a:cubicBezTo>
                    <a:pt x="1301" y="47"/>
                    <a:pt x="1299" y="47"/>
                    <a:pt x="1298" y="47"/>
                  </a:cubicBezTo>
                  <a:cubicBezTo>
                    <a:pt x="1296" y="46"/>
                    <a:pt x="1296" y="46"/>
                    <a:pt x="1296" y="46"/>
                  </a:cubicBezTo>
                  <a:cubicBezTo>
                    <a:pt x="1296" y="44"/>
                    <a:pt x="1298" y="41"/>
                    <a:pt x="1298" y="40"/>
                  </a:cubicBezTo>
                  <a:cubicBezTo>
                    <a:pt x="1299" y="38"/>
                    <a:pt x="1301" y="36"/>
                    <a:pt x="1304" y="35"/>
                  </a:cubicBezTo>
                  <a:cubicBezTo>
                    <a:pt x="1307" y="32"/>
                    <a:pt x="1309" y="30"/>
                    <a:pt x="1312" y="30"/>
                  </a:cubicBezTo>
                  <a:cubicBezTo>
                    <a:pt x="1315" y="28"/>
                    <a:pt x="1318" y="28"/>
                    <a:pt x="1323" y="28"/>
                  </a:cubicBezTo>
                  <a:cubicBezTo>
                    <a:pt x="1326" y="28"/>
                    <a:pt x="1330" y="28"/>
                    <a:pt x="1331" y="30"/>
                  </a:cubicBezTo>
                  <a:cubicBezTo>
                    <a:pt x="1334" y="32"/>
                    <a:pt x="1336" y="33"/>
                    <a:pt x="1336" y="35"/>
                  </a:cubicBezTo>
                  <a:cubicBezTo>
                    <a:pt x="1338" y="36"/>
                    <a:pt x="1338" y="41"/>
                    <a:pt x="1338" y="46"/>
                  </a:cubicBezTo>
                  <a:cubicBezTo>
                    <a:pt x="1338" y="55"/>
                    <a:pt x="1338" y="55"/>
                    <a:pt x="1338" y="55"/>
                  </a:cubicBezTo>
                  <a:cubicBezTo>
                    <a:pt x="1338" y="62"/>
                    <a:pt x="1338" y="62"/>
                    <a:pt x="1338" y="62"/>
                  </a:cubicBezTo>
                  <a:cubicBezTo>
                    <a:pt x="1338" y="63"/>
                    <a:pt x="1338" y="63"/>
                    <a:pt x="1338" y="63"/>
                  </a:cubicBezTo>
                  <a:cubicBezTo>
                    <a:pt x="1338" y="65"/>
                    <a:pt x="1338" y="67"/>
                    <a:pt x="1338" y="67"/>
                  </a:cubicBezTo>
                  <a:cubicBezTo>
                    <a:pt x="1339" y="68"/>
                    <a:pt x="1339" y="68"/>
                    <a:pt x="1339" y="68"/>
                  </a:cubicBezTo>
                  <a:cubicBezTo>
                    <a:pt x="1341" y="68"/>
                    <a:pt x="1341" y="68"/>
                    <a:pt x="1341" y="68"/>
                  </a:cubicBezTo>
                  <a:cubicBezTo>
                    <a:pt x="1342" y="65"/>
                    <a:pt x="1342" y="65"/>
                    <a:pt x="1342" y="65"/>
                  </a:cubicBezTo>
                  <a:lnTo>
                    <a:pt x="1344" y="65"/>
                  </a:lnTo>
                  <a:close/>
                  <a:moveTo>
                    <a:pt x="1325" y="52"/>
                  </a:moveTo>
                  <a:cubicBezTo>
                    <a:pt x="1323" y="52"/>
                    <a:pt x="1320" y="54"/>
                    <a:pt x="1318" y="55"/>
                  </a:cubicBezTo>
                  <a:cubicBezTo>
                    <a:pt x="1315" y="57"/>
                    <a:pt x="1314" y="59"/>
                    <a:pt x="1312" y="60"/>
                  </a:cubicBezTo>
                  <a:cubicBezTo>
                    <a:pt x="1311" y="62"/>
                    <a:pt x="1311" y="63"/>
                    <a:pt x="1311" y="65"/>
                  </a:cubicBezTo>
                  <a:cubicBezTo>
                    <a:pt x="1311" y="67"/>
                    <a:pt x="1312" y="68"/>
                    <a:pt x="1312" y="68"/>
                  </a:cubicBezTo>
                  <a:cubicBezTo>
                    <a:pt x="1314" y="70"/>
                    <a:pt x="1315" y="70"/>
                    <a:pt x="1315" y="70"/>
                  </a:cubicBezTo>
                  <a:cubicBezTo>
                    <a:pt x="1318" y="70"/>
                    <a:pt x="1320" y="70"/>
                    <a:pt x="1322" y="68"/>
                  </a:cubicBezTo>
                  <a:cubicBezTo>
                    <a:pt x="1323" y="67"/>
                    <a:pt x="1325" y="65"/>
                    <a:pt x="1325" y="65"/>
                  </a:cubicBezTo>
                  <a:cubicBezTo>
                    <a:pt x="1325" y="63"/>
                    <a:pt x="1325" y="62"/>
                    <a:pt x="1325" y="57"/>
                  </a:cubicBezTo>
                  <a:cubicBezTo>
                    <a:pt x="1325" y="55"/>
                    <a:pt x="1325" y="54"/>
                    <a:pt x="1325" y="52"/>
                  </a:cubicBezTo>
                  <a:moveTo>
                    <a:pt x="1347" y="73"/>
                  </a:moveTo>
                  <a:cubicBezTo>
                    <a:pt x="1349" y="73"/>
                    <a:pt x="1349" y="71"/>
                    <a:pt x="1350" y="71"/>
                  </a:cubicBezTo>
                  <a:cubicBezTo>
                    <a:pt x="1353" y="71"/>
                    <a:pt x="1355" y="71"/>
                    <a:pt x="1355" y="70"/>
                  </a:cubicBezTo>
                  <a:cubicBezTo>
                    <a:pt x="1357" y="70"/>
                    <a:pt x="1357" y="68"/>
                    <a:pt x="1357" y="65"/>
                  </a:cubicBezTo>
                  <a:cubicBezTo>
                    <a:pt x="1357" y="49"/>
                    <a:pt x="1357" y="49"/>
                    <a:pt x="1357" y="49"/>
                  </a:cubicBezTo>
                  <a:cubicBezTo>
                    <a:pt x="1357" y="46"/>
                    <a:pt x="1357" y="46"/>
                    <a:pt x="1357" y="46"/>
                  </a:cubicBezTo>
                  <a:cubicBezTo>
                    <a:pt x="1357" y="33"/>
                    <a:pt x="1357" y="33"/>
                    <a:pt x="1357" y="33"/>
                  </a:cubicBezTo>
                  <a:cubicBezTo>
                    <a:pt x="1357" y="20"/>
                    <a:pt x="1357" y="20"/>
                    <a:pt x="1357" y="20"/>
                  </a:cubicBezTo>
                  <a:cubicBezTo>
                    <a:pt x="1357" y="19"/>
                    <a:pt x="1357" y="19"/>
                    <a:pt x="1357" y="19"/>
                  </a:cubicBezTo>
                  <a:cubicBezTo>
                    <a:pt x="1357" y="16"/>
                    <a:pt x="1355" y="14"/>
                    <a:pt x="1355" y="12"/>
                  </a:cubicBezTo>
                  <a:cubicBezTo>
                    <a:pt x="1353" y="11"/>
                    <a:pt x="1352" y="11"/>
                    <a:pt x="1350" y="11"/>
                  </a:cubicBezTo>
                  <a:cubicBezTo>
                    <a:pt x="1349" y="11"/>
                    <a:pt x="1349" y="11"/>
                    <a:pt x="1349" y="11"/>
                  </a:cubicBezTo>
                  <a:cubicBezTo>
                    <a:pt x="1349" y="9"/>
                    <a:pt x="1349" y="9"/>
                    <a:pt x="1349" y="9"/>
                  </a:cubicBezTo>
                  <a:cubicBezTo>
                    <a:pt x="1349" y="8"/>
                    <a:pt x="1349" y="8"/>
                    <a:pt x="1349" y="8"/>
                  </a:cubicBezTo>
                  <a:cubicBezTo>
                    <a:pt x="1352" y="8"/>
                    <a:pt x="1355" y="6"/>
                    <a:pt x="1358" y="6"/>
                  </a:cubicBezTo>
                  <a:cubicBezTo>
                    <a:pt x="1361" y="5"/>
                    <a:pt x="1363" y="3"/>
                    <a:pt x="1365" y="1"/>
                  </a:cubicBezTo>
                  <a:cubicBezTo>
                    <a:pt x="1366" y="1"/>
                    <a:pt x="1366" y="1"/>
                    <a:pt x="1366" y="1"/>
                  </a:cubicBezTo>
                  <a:cubicBezTo>
                    <a:pt x="1368" y="1"/>
                    <a:pt x="1368" y="1"/>
                    <a:pt x="1368" y="1"/>
                  </a:cubicBezTo>
                  <a:cubicBezTo>
                    <a:pt x="1368" y="14"/>
                    <a:pt x="1368" y="24"/>
                    <a:pt x="1368" y="28"/>
                  </a:cubicBezTo>
                  <a:cubicBezTo>
                    <a:pt x="1368" y="30"/>
                    <a:pt x="1368" y="30"/>
                    <a:pt x="1368" y="32"/>
                  </a:cubicBezTo>
                  <a:cubicBezTo>
                    <a:pt x="1368" y="32"/>
                    <a:pt x="1368" y="32"/>
                    <a:pt x="1368" y="32"/>
                  </a:cubicBezTo>
                  <a:cubicBezTo>
                    <a:pt x="1368" y="33"/>
                    <a:pt x="1368" y="33"/>
                    <a:pt x="1368" y="33"/>
                  </a:cubicBezTo>
                  <a:cubicBezTo>
                    <a:pt x="1368" y="57"/>
                    <a:pt x="1368" y="57"/>
                    <a:pt x="1368" y="57"/>
                  </a:cubicBezTo>
                  <a:cubicBezTo>
                    <a:pt x="1369" y="65"/>
                    <a:pt x="1369" y="65"/>
                    <a:pt x="1369" y="65"/>
                  </a:cubicBezTo>
                  <a:cubicBezTo>
                    <a:pt x="1369" y="67"/>
                    <a:pt x="1369" y="67"/>
                    <a:pt x="1369" y="67"/>
                  </a:cubicBezTo>
                  <a:cubicBezTo>
                    <a:pt x="1369" y="68"/>
                    <a:pt x="1369" y="70"/>
                    <a:pt x="1369" y="70"/>
                  </a:cubicBezTo>
                  <a:cubicBezTo>
                    <a:pt x="1369" y="71"/>
                    <a:pt x="1371" y="71"/>
                    <a:pt x="1373" y="71"/>
                  </a:cubicBezTo>
                  <a:cubicBezTo>
                    <a:pt x="1373" y="71"/>
                    <a:pt x="1374" y="71"/>
                    <a:pt x="1377" y="71"/>
                  </a:cubicBezTo>
                  <a:cubicBezTo>
                    <a:pt x="1377" y="73"/>
                    <a:pt x="1377" y="73"/>
                    <a:pt x="1377" y="75"/>
                  </a:cubicBezTo>
                  <a:cubicBezTo>
                    <a:pt x="1377" y="75"/>
                    <a:pt x="1377" y="75"/>
                    <a:pt x="1377" y="76"/>
                  </a:cubicBezTo>
                  <a:cubicBezTo>
                    <a:pt x="1373" y="75"/>
                    <a:pt x="1373" y="75"/>
                    <a:pt x="1373" y="75"/>
                  </a:cubicBezTo>
                  <a:cubicBezTo>
                    <a:pt x="1371" y="75"/>
                    <a:pt x="1368" y="75"/>
                    <a:pt x="1363" y="75"/>
                  </a:cubicBezTo>
                  <a:cubicBezTo>
                    <a:pt x="1361" y="75"/>
                    <a:pt x="1361" y="75"/>
                    <a:pt x="1361" y="75"/>
                  </a:cubicBezTo>
                  <a:cubicBezTo>
                    <a:pt x="1358" y="75"/>
                    <a:pt x="1355" y="75"/>
                    <a:pt x="1352" y="75"/>
                  </a:cubicBezTo>
                  <a:cubicBezTo>
                    <a:pt x="1347" y="75"/>
                    <a:pt x="1347" y="75"/>
                    <a:pt x="1347" y="75"/>
                  </a:cubicBezTo>
                  <a:lnTo>
                    <a:pt x="1347" y="7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5"/>
            <p:cNvSpPr/>
            <p:nvPr/>
          </p:nvSpPr>
          <p:spPr>
            <a:xfrm>
              <a:off x="9626601" y="3844925"/>
              <a:ext cx="1592262" cy="257175"/>
            </a:xfrm>
            <a:custGeom>
              <a:avLst/>
              <a:gdLst/>
              <a:ahLst/>
              <a:cxnLst/>
              <a:rect l="l" t="t" r="r" b="b"/>
              <a:pathLst>
                <a:path w="1003" h="162" extrusionOk="0">
                  <a:moveTo>
                    <a:pt x="0" y="3"/>
                  </a:moveTo>
                  <a:cubicBezTo>
                    <a:pt x="92" y="3"/>
                    <a:pt x="92" y="3"/>
                    <a:pt x="92" y="3"/>
                  </a:cubicBezTo>
                  <a:cubicBezTo>
                    <a:pt x="108" y="3"/>
                    <a:pt x="119" y="6"/>
                    <a:pt x="128" y="14"/>
                  </a:cubicBezTo>
                  <a:cubicBezTo>
                    <a:pt x="136" y="21"/>
                    <a:pt x="140" y="30"/>
                    <a:pt x="140" y="41"/>
                  </a:cubicBezTo>
                  <a:cubicBezTo>
                    <a:pt x="140" y="51"/>
                    <a:pt x="138" y="59"/>
                    <a:pt x="132" y="65"/>
                  </a:cubicBezTo>
                  <a:cubicBezTo>
                    <a:pt x="127" y="70"/>
                    <a:pt x="122" y="73"/>
                    <a:pt x="114" y="76"/>
                  </a:cubicBezTo>
                  <a:cubicBezTo>
                    <a:pt x="125" y="78"/>
                    <a:pt x="133" y="83"/>
                    <a:pt x="140" y="91"/>
                  </a:cubicBezTo>
                  <a:cubicBezTo>
                    <a:pt x="144" y="97"/>
                    <a:pt x="148" y="105"/>
                    <a:pt x="148" y="115"/>
                  </a:cubicBezTo>
                  <a:cubicBezTo>
                    <a:pt x="148" y="123"/>
                    <a:pt x="146" y="131"/>
                    <a:pt x="141" y="137"/>
                  </a:cubicBezTo>
                  <a:cubicBezTo>
                    <a:pt x="138" y="143"/>
                    <a:pt x="133" y="148"/>
                    <a:pt x="125" y="153"/>
                  </a:cubicBezTo>
                  <a:cubicBezTo>
                    <a:pt x="122" y="154"/>
                    <a:pt x="116" y="156"/>
                    <a:pt x="108" y="158"/>
                  </a:cubicBezTo>
                  <a:cubicBezTo>
                    <a:pt x="97" y="159"/>
                    <a:pt x="89" y="159"/>
                    <a:pt x="86" y="159"/>
                  </a:cubicBezTo>
                  <a:cubicBezTo>
                    <a:pt x="0" y="159"/>
                    <a:pt x="0" y="159"/>
                    <a:pt x="0" y="159"/>
                  </a:cubicBezTo>
                  <a:lnTo>
                    <a:pt x="0" y="3"/>
                  </a:lnTo>
                  <a:close/>
                  <a:moveTo>
                    <a:pt x="49" y="64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9" y="64"/>
                    <a:pt x="84" y="62"/>
                    <a:pt x="87" y="61"/>
                  </a:cubicBezTo>
                  <a:cubicBezTo>
                    <a:pt x="90" y="57"/>
                    <a:pt x="92" y="54"/>
                    <a:pt x="92" y="49"/>
                  </a:cubicBezTo>
                  <a:cubicBezTo>
                    <a:pt x="92" y="45"/>
                    <a:pt x="90" y="41"/>
                    <a:pt x="87" y="38"/>
                  </a:cubicBezTo>
                  <a:cubicBezTo>
                    <a:pt x="84" y="35"/>
                    <a:pt x="79" y="35"/>
                    <a:pt x="71" y="35"/>
                  </a:cubicBezTo>
                  <a:cubicBezTo>
                    <a:pt x="49" y="35"/>
                    <a:pt x="49" y="35"/>
                    <a:pt x="49" y="35"/>
                  </a:cubicBezTo>
                  <a:lnTo>
                    <a:pt x="49" y="64"/>
                  </a:lnTo>
                  <a:close/>
                  <a:moveTo>
                    <a:pt x="49" y="126"/>
                  </a:moveTo>
                  <a:cubicBezTo>
                    <a:pt x="74" y="126"/>
                    <a:pt x="74" y="126"/>
                    <a:pt x="74" y="126"/>
                  </a:cubicBezTo>
                  <a:cubicBezTo>
                    <a:pt x="84" y="126"/>
                    <a:pt x="89" y="124"/>
                    <a:pt x="92" y="121"/>
                  </a:cubicBezTo>
                  <a:cubicBezTo>
                    <a:pt x="97" y="118"/>
                    <a:pt x="98" y="115"/>
                    <a:pt x="98" y="110"/>
                  </a:cubicBezTo>
                  <a:cubicBezTo>
                    <a:pt x="98" y="105"/>
                    <a:pt x="97" y="100"/>
                    <a:pt x="93" y="99"/>
                  </a:cubicBezTo>
                  <a:cubicBezTo>
                    <a:pt x="89" y="96"/>
                    <a:pt x="84" y="94"/>
                    <a:pt x="74" y="94"/>
                  </a:cubicBezTo>
                  <a:cubicBezTo>
                    <a:pt x="49" y="94"/>
                    <a:pt x="49" y="94"/>
                    <a:pt x="49" y="94"/>
                  </a:cubicBezTo>
                  <a:lnTo>
                    <a:pt x="49" y="126"/>
                  </a:lnTo>
                  <a:close/>
                  <a:moveTo>
                    <a:pt x="268" y="134"/>
                  </a:moveTo>
                  <a:cubicBezTo>
                    <a:pt x="213" y="134"/>
                    <a:pt x="213" y="134"/>
                    <a:pt x="213" y="134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329" y="159"/>
                    <a:pt x="329" y="159"/>
                    <a:pt x="329" y="159"/>
                  </a:cubicBezTo>
                  <a:cubicBezTo>
                    <a:pt x="276" y="159"/>
                    <a:pt x="276" y="159"/>
                    <a:pt x="276" y="159"/>
                  </a:cubicBezTo>
                  <a:lnTo>
                    <a:pt x="268" y="134"/>
                  </a:lnTo>
                  <a:close/>
                  <a:moveTo>
                    <a:pt x="259" y="100"/>
                  </a:moveTo>
                  <a:cubicBezTo>
                    <a:pt x="240" y="43"/>
                    <a:pt x="240" y="43"/>
                    <a:pt x="240" y="43"/>
                  </a:cubicBezTo>
                  <a:cubicBezTo>
                    <a:pt x="222" y="100"/>
                    <a:pt x="222" y="100"/>
                    <a:pt x="222" y="100"/>
                  </a:cubicBezTo>
                  <a:lnTo>
                    <a:pt x="259" y="100"/>
                  </a:lnTo>
                  <a:close/>
                  <a:moveTo>
                    <a:pt x="340" y="3"/>
                  </a:moveTo>
                  <a:cubicBezTo>
                    <a:pt x="480" y="3"/>
                    <a:pt x="480" y="3"/>
                    <a:pt x="480" y="3"/>
                  </a:cubicBezTo>
                  <a:cubicBezTo>
                    <a:pt x="480" y="34"/>
                    <a:pt x="480" y="34"/>
                    <a:pt x="480" y="34"/>
                  </a:cubicBezTo>
                  <a:cubicBezTo>
                    <a:pt x="391" y="126"/>
                    <a:pt x="391" y="126"/>
                    <a:pt x="391" y="126"/>
                  </a:cubicBezTo>
                  <a:cubicBezTo>
                    <a:pt x="485" y="126"/>
                    <a:pt x="485" y="126"/>
                    <a:pt x="485" y="126"/>
                  </a:cubicBezTo>
                  <a:cubicBezTo>
                    <a:pt x="485" y="159"/>
                    <a:pt x="485" y="159"/>
                    <a:pt x="485" y="159"/>
                  </a:cubicBezTo>
                  <a:cubicBezTo>
                    <a:pt x="332" y="159"/>
                    <a:pt x="332" y="159"/>
                    <a:pt x="332" y="159"/>
                  </a:cubicBezTo>
                  <a:cubicBezTo>
                    <a:pt x="332" y="127"/>
                    <a:pt x="332" y="127"/>
                    <a:pt x="332" y="127"/>
                  </a:cubicBezTo>
                  <a:cubicBezTo>
                    <a:pt x="421" y="37"/>
                    <a:pt x="421" y="37"/>
                    <a:pt x="421" y="37"/>
                  </a:cubicBezTo>
                  <a:cubicBezTo>
                    <a:pt x="340" y="37"/>
                    <a:pt x="340" y="37"/>
                    <a:pt x="340" y="37"/>
                  </a:cubicBezTo>
                  <a:lnTo>
                    <a:pt x="340" y="3"/>
                  </a:lnTo>
                  <a:close/>
                  <a:moveTo>
                    <a:pt x="507" y="3"/>
                  </a:moveTo>
                  <a:cubicBezTo>
                    <a:pt x="553" y="3"/>
                    <a:pt x="553" y="3"/>
                    <a:pt x="553" y="3"/>
                  </a:cubicBezTo>
                  <a:cubicBezTo>
                    <a:pt x="614" y="89"/>
                    <a:pt x="614" y="89"/>
                    <a:pt x="614" y="89"/>
                  </a:cubicBezTo>
                  <a:cubicBezTo>
                    <a:pt x="614" y="3"/>
                    <a:pt x="614" y="3"/>
                    <a:pt x="614" y="3"/>
                  </a:cubicBezTo>
                  <a:cubicBezTo>
                    <a:pt x="660" y="3"/>
                    <a:pt x="660" y="3"/>
                    <a:pt x="660" y="3"/>
                  </a:cubicBezTo>
                  <a:cubicBezTo>
                    <a:pt x="660" y="159"/>
                    <a:pt x="660" y="159"/>
                    <a:pt x="660" y="159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159"/>
                    <a:pt x="553" y="159"/>
                    <a:pt x="553" y="159"/>
                  </a:cubicBezTo>
                  <a:cubicBezTo>
                    <a:pt x="507" y="159"/>
                    <a:pt x="507" y="159"/>
                    <a:pt x="507" y="159"/>
                  </a:cubicBezTo>
                  <a:lnTo>
                    <a:pt x="507" y="3"/>
                  </a:lnTo>
                  <a:close/>
                  <a:moveTo>
                    <a:pt x="790" y="134"/>
                  </a:moveTo>
                  <a:cubicBezTo>
                    <a:pt x="733" y="134"/>
                    <a:pt x="733" y="134"/>
                    <a:pt x="733" y="134"/>
                  </a:cubicBezTo>
                  <a:cubicBezTo>
                    <a:pt x="725" y="159"/>
                    <a:pt x="725" y="159"/>
                    <a:pt x="725" y="159"/>
                  </a:cubicBezTo>
                  <a:cubicBezTo>
                    <a:pt x="674" y="159"/>
                    <a:pt x="674" y="159"/>
                    <a:pt x="674" y="159"/>
                  </a:cubicBezTo>
                  <a:cubicBezTo>
                    <a:pt x="734" y="3"/>
                    <a:pt x="734" y="3"/>
                    <a:pt x="734" y="3"/>
                  </a:cubicBezTo>
                  <a:cubicBezTo>
                    <a:pt x="789" y="3"/>
                    <a:pt x="789" y="3"/>
                    <a:pt x="789" y="3"/>
                  </a:cubicBezTo>
                  <a:cubicBezTo>
                    <a:pt x="849" y="159"/>
                    <a:pt x="849" y="159"/>
                    <a:pt x="849" y="159"/>
                  </a:cubicBezTo>
                  <a:cubicBezTo>
                    <a:pt x="798" y="159"/>
                    <a:pt x="798" y="159"/>
                    <a:pt x="798" y="159"/>
                  </a:cubicBezTo>
                  <a:lnTo>
                    <a:pt x="790" y="134"/>
                  </a:lnTo>
                  <a:close/>
                  <a:moveTo>
                    <a:pt x="779" y="100"/>
                  </a:moveTo>
                  <a:cubicBezTo>
                    <a:pt x="761" y="43"/>
                    <a:pt x="761" y="43"/>
                    <a:pt x="761" y="43"/>
                  </a:cubicBezTo>
                  <a:cubicBezTo>
                    <a:pt x="744" y="100"/>
                    <a:pt x="744" y="100"/>
                    <a:pt x="744" y="100"/>
                  </a:cubicBezTo>
                  <a:lnTo>
                    <a:pt x="779" y="100"/>
                  </a:lnTo>
                  <a:close/>
                  <a:moveTo>
                    <a:pt x="857" y="108"/>
                  </a:moveTo>
                  <a:cubicBezTo>
                    <a:pt x="905" y="105"/>
                    <a:pt x="905" y="105"/>
                    <a:pt x="905" y="105"/>
                  </a:cubicBezTo>
                  <a:cubicBezTo>
                    <a:pt x="905" y="111"/>
                    <a:pt x="908" y="118"/>
                    <a:pt x="911" y="123"/>
                  </a:cubicBezTo>
                  <a:cubicBezTo>
                    <a:pt x="916" y="129"/>
                    <a:pt x="922" y="132"/>
                    <a:pt x="932" y="132"/>
                  </a:cubicBezTo>
                  <a:cubicBezTo>
                    <a:pt x="940" y="132"/>
                    <a:pt x="944" y="131"/>
                    <a:pt x="949" y="126"/>
                  </a:cubicBezTo>
                  <a:cubicBezTo>
                    <a:pt x="952" y="123"/>
                    <a:pt x="954" y="119"/>
                    <a:pt x="954" y="115"/>
                  </a:cubicBezTo>
                  <a:cubicBezTo>
                    <a:pt x="954" y="111"/>
                    <a:pt x="952" y="108"/>
                    <a:pt x="949" y="104"/>
                  </a:cubicBezTo>
                  <a:cubicBezTo>
                    <a:pt x="946" y="100"/>
                    <a:pt x="936" y="99"/>
                    <a:pt x="924" y="96"/>
                  </a:cubicBezTo>
                  <a:cubicBezTo>
                    <a:pt x="901" y="91"/>
                    <a:pt x="886" y="84"/>
                    <a:pt x="878" y="76"/>
                  </a:cubicBezTo>
                  <a:cubicBezTo>
                    <a:pt x="868" y="69"/>
                    <a:pt x="863" y="57"/>
                    <a:pt x="863" y="46"/>
                  </a:cubicBezTo>
                  <a:cubicBezTo>
                    <a:pt x="863" y="38"/>
                    <a:pt x="865" y="30"/>
                    <a:pt x="870" y="22"/>
                  </a:cubicBezTo>
                  <a:cubicBezTo>
                    <a:pt x="874" y="16"/>
                    <a:pt x="882" y="10"/>
                    <a:pt x="892" y="6"/>
                  </a:cubicBezTo>
                  <a:cubicBezTo>
                    <a:pt x="901" y="2"/>
                    <a:pt x="914" y="0"/>
                    <a:pt x="932" y="0"/>
                  </a:cubicBezTo>
                  <a:cubicBezTo>
                    <a:pt x="952" y="0"/>
                    <a:pt x="967" y="3"/>
                    <a:pt x="978" y="11"/>
                  </a:cubicBezTo>
                  <a:cubicBezTo>
                    <a:pt x="989" y="19"/>
                    <a:pt x="995" y="30"/>
                    <a:pt x="997" y="46"/>
                  </a:cubicBezTo>
                  <a:cubicBezTo>
                    <a:pt x="951" y="49"/>
                    <a:pt x="951" y="49"/>
                    <a:pt x="951" y="49"/>
                  </a:cubicBezTo>
                  <a:cubicBezTo>
                    <a:pt x="949" y="43"/>
                    <a:pt x="946" y="37"/>
                    <a:pt x="943" y="34"/>
                  </a:cubicBezTo>
                  <a:cubicBezTo>
                    <a:pt x="938" y="30"/>
                    <a:pt x="933" y="29"/>
                    <a:pt x="927" y="29"/>
                  </a:cubicBezTo>
                  <a:cubicBezTo>
                    <a:pt x="921" y="29"/>
                    <a:pt x="916" y="30"/>
                    <a:pt x="913" y="32"/>
                  </a:cubicBezTo>
                  <a:cubicBezTo>
                    <a:pt x="911" y="35"/>
                    <a:pt x="909" y="38"/>
                    <a:pt x="909" y="41"/>
                  </a:cubicBezTo>
                  <a:cubicBezTo>
                    <a:pt x="909" y="45"/>
                    <a:pt x="909" y="46"/>
                    <a:pt x="913" y="48"/>
                  </a:cubicBezTo>
                  <a:cubicBezTo>
                    <a:pt x="914" y="51"/>
                    <a:pt x="921" y="53"/>
                    <a:pt x="928" y="54"/>
                  </a:cubicBezTo>
                  <a:cubicBezTo>
                    <a:pt x="951" y="59"/>
                    <a:pt x="967" y="64"/>
                    <a:pt x="976" y="69"/>
                  </a:cubicBezTo>
                  <a:cubicBezTo>
                    <a:pt x="986" y="73"/>
                    <a:pt x="992" y="78"/>
                    <a:pt x="997" y="86"/>
                  </a:cubicBezTo>
                  <a:cubicBezTo>
                    <a:pt x="1000" y="92"/>
                    <a:pt x="1003" y="100"/>
                    <a:pt x="1003" y="108"/>
                  </a:cubicBezTo>
                  <a:cubicBezTo>
                    <a:pt x="1003" y="118"/>
                    <a:pt x="1000" y="127"/>
                    <a:pt x="994" y="137"/>
                  </a:cubicBezTo>
                  <a:cubicBezTo>
                    <a:pt x="989" y="145"/>
                    <a:pt x="981" y="151"/>
                    <a:pt x="970" y="156"/>
                  </a:cubicBezTo>
                  <a:cubicBezTo>
                    <a:pt x="960" y="161"/>
                    <a:pt x="948" y="162"/>
                    <a:pt x="932" y="162"/>
                  </a:cubicBezTo>
                  <a:cubicBezTo>
                    <a:pt x="905" y="162"/>
                    <a:pt x="886" y="158"/>
                    <a:pt x="874" y="146"/>
                  </a:cubicBezTo>
                  <a:cubicBezTo>
                    <a:pt x="865" y="137"/>
                    <a:pt x="858" y="124"/>
                    <a:pt x="857" y="108"/>
                  </a:cubicBezTo>
                </a:path>
              </a:pathLst>
            </a:custGeom>
            <a:solidFill>
              <a:srgbClr val="2257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5"/>
            <p:cNvSpPr/>
            <p:nvPr/>
          </p:nvSpPr>
          <p:spPr>
            <a:xfrm>
              <a:off x="9972676" y="2749550"/>
              <a:ext cx="360362" cy="676275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227" y="205"/>
                  </a:moveTo>
                  <a:cubicBezTo>
                    <a:pt x="227" y="205"/>
                    <a:pt x="203" y="180"/>
                    <a:pt x="178" y="168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6"/>
                    <a:pt x="122" y="149"/>
                    <a:pt x="100" y="118"/>
                  </a:cubicBezTo>
                  <a:cubicBezTo>
                    <a:pt x="79" y="84"/>
                    <a:pt x="71" y="25"/>
                    <a:pt x="77" y="0"/>
                  </a:cubicBezTo>
                  <a:cubicBezTo>
                    <a:pt x="77" y="0"/>
                    <a:pt x="58" y="14"/>
                    <a:pt x="55" y="4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42" y="43"/>
                    <a:pt x="39" y="67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4"/>
                    <a:pt x="27" y="73"/>
                    <a:pt x="28" y="10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91"/>
                    <a:pt x="15" y="111"/>
                    <a:pt x="19" y="129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1"/>
                    <a:pt x="7" y="140"/>
                    <a:pt x="15" y="165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6" y="151"/>
                    <a:pt x="3" y="176"/>
                    <a:pt x="14" y="192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99"/>
                    <a:pt x="14" y="21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07"/>
                    <a:pt x="3" y="229"/>
                    <a:pt x="15" y="242"/>
                  </a:cubicBezTo>
                  <a:cubicBezTo>
                    <a:pt x="1" y="230"/>
                    <a:pt x="1" y="230"/>
                    <a:pt x="1" y="230"/>
                  </a:cubicBezTo>
                  <a:cubicBezTo>
                    <a:pt x="1" y="230"/>
                    <a:pt x="6" y="253"/>
                    <a:pt x="19" y="267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4" y="259"/>
                    <a:pt x="9" y="278"/>
                    <a:pt x="23" y="291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9" y="283"/>
                    <a:pt x="22" y="308"/>
                    <a:pt x="38" y="316"/>
                  </a:cubicBezTo>
                  <a:cubicBezTo>
                    <a:pt x="20" y="310"/>
                    <a:pt x="20" y="310"/>
                    <a:pt x="20" y="310"/>
                  </a:cubicBezTo>
                  <a:cubicBezTo>
                    <a:pt x="20" y="310"/>
                    <a:pt x="28" y="331"/>
                    <a:pt x="50" y="343"/>
                  </a:cubicBezTo>
                  <a:cubicBezTo>
                    <a:pt x="38" y="342"/>
                    <a:pt x="38" y="342"/>
                    <a:pt x="38" y="342"/>
                  </a:cubicBezTo>
                  <a:cubicBezTo>
                    <a:pt x="38" y="342"/>
                    <a:pt x="52" y="359"/>
                    <a:pt x="68" y="369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7" y="367"/>
                    <a:pt x="74" y="383"/>
                    <a:pt x="93" y="388"/>
                  </a:cubicBezTo>
                  <a:cubicBezTo>
                    <a:pt x="81" y="390"/>
                    <a:pt x="81" y="390"/>
                    <a:pt x="81" y="390"/>
                  </a:cubicBezTo>
                  <a:cubicBezTo>
                    <a:pt x="81" y="390"/>
                    <a:pt x="101" y="401"/>
                    <a:pt x="116" y="402"/>
                  </a:cubicBezTo>
                  <a:cubicBezTo>
                    <a:pt x="105" y="404"/>
                    <a:pt x="105" y="404"/>
                    <a:pt x="105" y="404"/>
                  </a:cubicBezTo>
                  <a:cubicBezTo>
                    <a:pt x="105" y="404"/>
                    <a:pt x="128" y="413"/>
                    <a:pt x="144" y="412"/>
                  </a:cubicBezTo>
                  <a:cubicBezTo>
                    <a:pt x="135" y="420"/>
                    <a:pt x="135" y="420"/>
                    <a:pt x="135" y="420"/>
                  </a:cubicBezTo>
                  <a:cubicBezTo>
                    <a:pt x="135" y="420"/>
                    <a:pt x="163" y="426"/>
                    <a:pt x="182" y="413"/>
                  </a:cubicBezTo>
                  <a:cubicBezTo>
                    <a:pt x="187" y="410"/>
                    <a:pt x="187" y="410"/>
                    <a:pt x="187" y="410"/>
                  </a:cubicBezTo>
                  <a:cubicBezTo>
                    <a:pt x="203" y="383"/>
                    <a:pt x="203" y="383"/>
                    <a:pt x="203" y="383"/>
                  </a:cubicBezTo>
                  <a:lnTo>
                    <a:pt x="227" y="205"/>
                  </a:lnTo>
                  <a:close/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5"/>
            <p:cNvSpPr/>
            <p:nvPr/>
          </p:nvSpPr>
          <p:spPr>
            <a:xfrm>
              <a:off x="9964738" y="2733675"/>
              <a:ext cx="376237" cy="696913"/>
            </a:xfrm>
            <a:custGeom>
              <a:avLst/>
              <a:gdLst/>
              <a:ahLst/>
              <a:cxnLst/>
              <a:rect l="l" t="t" r="r" b="b"/>
              <a:pathLst>
                <a:path w="237" h="439" extrusionOk="0">
                  <a:moveTo>
                    <a:pt x="79" y="7"/>
                  </a:moveTo>
                  <a:cubicBezTo>
                    <a:pt x="79" y="7"/>
                    <a:pt x="68" y="16"/>
                    <a:pt x="60" y="34"/>
                  </a:cubicBezTo>
                  <a:cubicBezTo>
                    <a:pt x="60" y="32"/>
                    <a:pt x="60" y="27"/>
                    <a:pt x="60" y="2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4" y="35"/>
                    <a:pt x="47" y="45"/>
                    <a:pt x="44" y="59"/>
                  </a:cubicBezTo>
                  <a:cubicBezTo>
                    <a:pt x="43" y="58"/>
                    <a:pt x="43" y="54"/>
                    <a:pt x="43" y="54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2" y="77"/>
                    <a:pt x="30" y="97"/>
                  </a:cubicBezTo>
                  <a:cubicBezTo>
                    <a:pt x="28" y="94"/>
                    <a:pt x="27" y="91"/>
                    <a:pt x="27" y="91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1"/>
                    <a:pt x="19" y="112"/>
                    <a:pt x="19" y="126"/>
                  </a:cubicBezTo>
                  <a:cubicBezTo>
                    <a:pt x="19" y="124"/>
                    <a:pt x="17" y="123"/>
                    <a:pt x="17" y="123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4" y="129"/>
                    <a:pt x="12" y="137"/>
                    <a:pt x="12" y="148"/>
                  </a:cubicBezTo>
                  <a:cubicBezTo>
                    <a:pt x="12" y="151"/>
                    <a:pt x="12" y="156"/>
                    <a:pt x="14" y="161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4"/>
                    <a:pt x="6" y="167"/>
                  </a:cubicBezTo>
                  <a:cubicBezTo>
                    <a:pt x="6" y="172"/>
                    <a:pt x="6" y="178"/>
                    <a:pt x="8" y="186"/>
                  </a:cubicBezTo>
                  <a:cubicBezTo>
                    <a:pt x="8" y="185"/>
                    <a:pt x="3" y="182"/>
                    <a:pt x="3" y="182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3" y="191"/>
                    <a:pt x="3" y="201"/>
                    <a:pt x="8" y="21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" y="217"/>
                    <a:pt x="1" y="217"/>
                    <a:pt x="1" y="217"/>
                  </a:cubicBezTo>
                  <a:cubicBezTo>
                    <a:pt x="1" y="218"/>
                    <a:pt x="3" y="228"/>
                    <a:pt x="8" y="237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3" y="242"/>
                    <a:pt x="5" y="255"/>
                    <a:pt x="11" y="266"/>
                  </a:cubicBezTo>
                  <a:cubicBezTo>
                    <a:pt x="5" y="261"/>
                    <a:pt x="5" y="261"/>
                    <a:pt x="5" y="261"/>
                  </a:cubicBezTo>
                  <a:cubicBezTo>
                    <a:pt x="6" y="269"/>
                    <a:pt x="6" y="269"/>
                    <a:pt x="6" y="269"/>
                  </a:cubicBezTo>
                  <a:cubicBezTo>
                    <a:pt x="6" y="271"/>
                    <a:pt x="8" y="279"/>
                    <a:pt x="14" y="288"/>
                  </a:cubicBezTo>
                  <a:cubicBezTo>
                    <a:pt x="12" y="288"/>
                    <a:pt x="6" y="285"/>
                    <a:pt x="6" y="285"/>
                  </a:cubicBezTo>
                  <a:cubicBezTo>
                    <a:pt x="11" y="295"/>
                    <a:pt x="11" y="295"/>
                    <a:pt x="11" y="295"/>
                  </a:cubicBezTo>
                  <a:cubicBezTo>
                    <a:pt x="11" y="295"/>
                    <a:pt x="17" y="306"/>
                    <a:pt x="25" y="317"/>
                  </a:cubicBezTo>
                  <a:cubicBezTo>
                    <a:pt x="24" y="315"/>
                    <a:pt x="20" y="315"/>
                    <a:pt x="20" y="315"/>
                  </a:cubicBezTo>
                  <a:cubicBezTo>
                    <a:pt x="22" y="322"/>
                    <a:pt x="22" y="322"/>
                    <a:pt x="22" y="322"/>
                  </a:cubicBezTo>
                  <a:cubicBezTo>
                    <a:pt x="22" y="322"/>
                    <a:pt x="28" y="336"/>
                    <a:pt x="43" y="349"/>
                  </a:cubicBezTo>
                  <a:cubicBezTo>
                    <a:pt x="41" y="349"/>
                    <a:pt x="36" y="349"/>
                    <a:pt x="36" y="349"/>
                  </a:cubicBezTo>
                  <a:cubicBezTo>
                    <a:pt x="41" y="355"/>
                    <a:pt x="41" y="355"/>
                    <a:pt x="41" y="355"/>
                  </a:cubicBezTo>
                  <a:cubicBezTo>
                    <a:pt x="41" y="355"/>
                    <a:pt x="47" y="365"/>
                    <a:pt x="59" y="372"/>
                  </a:cubicBezTo>
                  <a:cubicBezTo>
                    <a:pt x="55" y="372"/>
                    <a:pt x="52" y="372"/>
                    <a:pt x="52" y="372"/>
                  </a:cubicBezTo>
                  <a:cubicBezTo>
                    <a:pt x="60" y="379"/>
                    <a:pt x="60" y="379"/>
                    <a:pt x="60" y="379"/>
                  </a:cubicBezTo>
                  <a:cubicBezTo>
                    <a:pt x="60" y="380"/>
                    <a:pt x="71" y="390"/>
                    <a:pt x="84" y="396"/>
                  </a:cubicBezTo>
                  <a:cubicBezTo>
                    <a:pt x="82" y="396"/>
                    <a:pt x="75" y="398"/>
                    <a:pt x="75" y="398"/>
                  </a:cubicBezTo>
                  <a:cubicBezTo>
                    <a:pt x="84" y="403"/>
                    <a:pt x="84" y="403"/>
                    <a:pt x="84" y="403"/>
                  </a:cubicBezTo>
                  <a:cubicBezTo>
                    <a:pt x="86" y="403"/>
                    <a:pt x="95" y="407"/>
                    <a:pt x="105" y="412"/>
                  </a:cubicBezTo>
                  <a:cubicBezTo>
                    <a:pt x="102" y="412"/>
                    <a:pt x="97" y="414"/>
                    <a:pt x="97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10" y="419"/>
                    <a:pt x="124" y="423"/>
                    <a:pt x="140" y="425"/>
                  </a:cubicBezTo>
                  <a:cubicBezTo>
                    <a:pt x="138" y="425"/>
                    <a:pt x="132" y="431"/>
                    <a:pt x="132" y="431"/>
                  </a:cubicBezTo>
                  <a:cubicBezTo>
                    <a:pt x="138" y="433"/>
                    <a:pt x="138" y="433"/>
                    <a:pt x="138" y="433"/>
                  </a:cubicBezTo>
                  <a:cubicBezTo>
                    <a:pt x="140" y="433"/>
                    <a:pt x="170" y="439"/>
                    <a:pt x="189" y="427"/>
                  </a:cubicBezTo>
                  <a:cubicBezTo>
                    <a:pt x="195" y="423"/>
                    <a:pt x="195" y="423"/>
                    <a:pt x="195" y="423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207" y="388"/>
                    <a:pt x="207" y="388"/>
                    <a:pt x="207" y="388"/>
                  </a:cubicBezTo>
                  <a:cubicBezTo>
                    <a:pt x="207" y="388"/>
                    <a:pt x="191" y="417"/>
                    <a:pt x="189" y="417"/>
                  </a:cubicBezTo>
                  <a:cubicBezTo>
                    <a:pt x="189" y="419"/>
                    <a:pt x="186" y="420"/>
                    <a:pt x="186" y="420"/>
                  </a:cubicBezTo>
                  <a:cubicBezTo>
                    <a:pt x="175" y="428"/>
                    <a:pt x="159" y="428"/>
                    <a:pt x="149" y="427"/>
                  </a:cubicBezTo>
                  <a:cubicBezTo>
                    <a:pt x="160" y="419"/>
                    <a:pt x="160" y="419"/>
                    <a:pt x="160" y="419"/>
                  </a:cubicBezTo>
                  <a:cubicBezTo>
                    <a:pt x="149" y="419"/>
                    <a:pt x="149" y="419"/>
                    <a:pt x="149" y="419"/>
                  </a:cubicBezTo>
                  <a:cubicBezTo>
                    <a:pt x="141" y="419"/>
                    <a:pt x="130" y="417"/>
                    <a:pt x="122" y="414"/>
                  </a:cubicBezTo>
                  <a:cubicBezTo>
                    <a:pt x="122" y="414"/>
                    <a:pt x="122" y="409"/>
                    <a:pt x="121" y="409"/>
                  </a:cubicBezTo>
                  <a:cubicBezTo>
                    <a:pt x="114" y="409"/>
                    <a:pt x="105" y="404"/>
                    <a:pt x="98" y="401"/>
                  </a:cubicBezTo>
                  <a:cubicBezTo>
                    <a:pt x="116" y="398"/>
                    <a:pt x="116" y="398"/>
                    <a:pt x="116" y="398"/>
                  </a:cubicBezTo>
                  <a:cubicBezTo>
                    <a:pt x="98" y="395"/>
                    <a:pt x="98" y="395"/>
                    <a:pt x="98" y="395"/>
                  </a:cubicBezTo>
                  <a:cubicBezTo>
                    <a:pt x="90" y="392"/>
                    <a:pt x="81" y="387"/>
                    <a:pt x="75" y="382"/>
                  </a:cubicBezTo>
                  <a:cubicBezTo>
                    <a:pt x="78" y="382"/>
                    <a:pt x="95" y="382"/>
                    <a:pt x="95" y="382"/>
                  </a:cubicBezTo>
                  <a:cubicBezTo>
                    <a:pt x="78" y="376"/>
                    <a:pt x="65" y="371"/>
                    <a:pt x="52" y="357"/>
                  </a:cubicBezTo>
                  <a:cubicBezTo>
                    <a:pt x="70" y="358"/>
                    <a:pt x="70" y="358"/>
                    <a:pt x="70" y="358"/>
                  </a:cubicBezTo>
                  <a:cubicBezTo>
                    <a:pt x="57" y="350"/>
                    <a:pt x="57" y="350"/>
                    <a:pt x="57" y="350"/>
                  </a:cubicBezTo>
                  <a:cubicBezTo>
                    <a:pt x="44" y="342"/>
                    <a:pt x="36" y="333"/>
                    <a:pt x="33" y="326"/>
                  </a:cubicBezTo>
                  <a:cubicBezTo>
                    <a:pt x="36" y="328"/>
                    <a:pt x="43" y="328"/>
                    <a:pt x="43" y="328"/>
                  </a:cubicBezTo>
                  <a:cubicBezTo>
                    <a:pt x="44" y="325"/>
                    <a:pt x="44" y="325"/>
                    <a:pt x="44" y="325"/>
                  </a:cubicBezTo>
                  <a:cubicBezTo>
                    <a:pt x="38" y="322"/>
                    <a:pt x="28" y="309"/>
                    <a:pt x="24" y="301"/>
                  </a:cubicBezTo>
                  <a:cubicBezTo>
                    <a:pt x="25" y="303"/>
                    <a:pt x="33" y="304"/>
                    <a:pt x="33" y="304"/>
                  </a:cubicBezTo>
                  <a:cubicBezTo>
                    <a:pt x="32" y="299"/>
                    <a:pt x="32" y="299"/>
                    <a:pt x="32" y="299"/>
                  </a:cubicBezTo>
                  <a:cubicBezTo>
                    <a:pt x="24" y="293"/>
                    <a:pt x="19" y="283"/>
                    <a:pt x="16" y="277"/>
                  </a:cubicBezTo>
                  <a:cubicBezTo>
                    <a:pt x="19" y="279"/>
                    <a:pt x="41" y="291"/>
                    <a:pt x="41" y="291"/>
                  </a:cubicBezTo>
                  <a:cubicBezTo>
                    <a:pt x="25" y="274"/>
                    <a:pt x="25" y="274"/>
                    <a:pt x="25" y="274"/>
                  </a:cubicBezTo>
                  <a:cubicBezTo>
                    <a:pt x="19" y="268"/>
                    <a:pt x="16" y="258"/>
                    <a:pt x="12" y="250"/>
                  </a:cubicBezTo>
                  <a:cubicBezTo>
                    <a:pt x="16" y="253"/>
                    <a:pt x="22" y="256"/>
                    <a:pt x="22" y="256"/>
                  </a:cubicBezTo>
                  <a:cubicBezTo>
                    <a:pt x="22" y="252"/>
                    <a:pt x="22" y="252"/>
                    <a:pt x="22" y="252"/>
                  </a:cubicBezTo>
                  <a:cubicBezTo>
                    <a:pt x="17" y="244"/>
                    <a:pt x="12" y="234"/>
                    <a:pt x="11" y="226"/>
                  </a:cubicBezTo>
                  <a:cubicBezTo>
                    <a:pt x="12" y="228"/>
                    <a:pt x="33" y="244"/>
                    <a:pt x="33" y="244"/>
                  </a:cubicBezTo>
                  <a:cubicBezTo>
                    <a:pt x="22" y="226"/>
                    <a:pt x="22" y="226"/>
                    <a:pt x="22" y="226"/>
                  </a:cubicBezTo>
                  <a:cubicBezTo>
                    <a:pt x="16" y="217"/>
                    <a:pt x="12" y="207"/>
                    <a:pt x="11" y="201"/>
                  </a:cubicBezTo>
                  <a:cubicBezTo>
                    <a:pt x="14" y="202"/>
                    <a:pt x="19" y="205"/>
                    <a:pt x="19" y="205"/>
                  </a:cubicBezTo>
                  <a:cubicBezTo>
                    <a:pt x="20" y="202"/>
                    <a:pt x="20" y="202"/>
                    <a:pt x="20" y="202"/>
                  </a:cubicBezTo>
                  <a:cubicBezTo>
                    <a:pt x="16" y="194"/>
                    <a:pt x="14" y="180"/>
                    <a:pt x="14" y="172"/>
                  </a:cubicBezTo>
                  <a:cubicBezTo>
                    <a:pt x="16" y="175"/>
                    <a:pt x="30" y="194"/>
                    <a:pt x="30" y="194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0" y="164"/>
                    <a:pt x="20" y="155"/>
                    <a:pt x="20" y="148"/>
                  </a:cubicBezTo>
                  <a:cubicBezTo>
                    <a:pt x="20" y="145"/>
                    <a:pt x="20" y="142"/>
                    <a:pt x="20" y="140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7" y="134"/>
                    <a:pt x="27" y="131"/>
                    <a:pt x="27" y="126"/>
                  </a:cubicBezTo>
                  <a:cubicBezTo>
                    <a:pt x="27" y="120"/>
                    <a:pt x="27" y="115"/>
                    <a:pt x="28" y="110"/>
                  </a:cubicBezTo>
                  <a:cubicBezTo>
                    <a:pt x="28" y="112"/>
                    <a:pt x="36" y="128"/>
                    <a:pt x="36" y="128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08"/>
                    <a:pt x="36" y="107"/>
                    <a:pt x="36" y="105"/>
                  </a:cubicBezTo>
                  <a:cubicBezTo>
                    <a:pt x="36" y="93"/>
                    <a:pt x="38" y="81"/>
                    <a:pt x="41" y="75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9" y="64"/>
                    <a:pt x="52" y="54"/>
                    <a:pt x="55" y="48"/>
                  </a:cubicBezTo>
                  <a:cubicBezTo>
                    <a:pt x="55" y="50"/>
                    <a:pt x="60" y="77"/>
                    <a:pt x="60" y="7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5" y="37"/>
                    <a:pt x="71" y="26"/>
                    <a:pt x="78" y="19"/>
                  </a:cubicBezTo>
                  <a:cubicBezTo>
                    <a:pt x="76" y="23"/>
                    <a:pt x="76" y="26"/>
                    <a:pt x="76" y="31"/>
                  </a:cubicBezTo>
                  <a:cubicBezTo>
                    <a:pt x="76" y="61"/>
                    <a:pt x="84" y="102"/>
                    <a:pt x="102" y="129"/>
                  </a:cubicBezTo>
                  <a:cubicBezTo>
                    <a:pt x="124" y="161"/>
                    <a:pt x="152" y="169"/>
                    <a:pt x="157" y="171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205" y="193"/>
                    <a:pt x="229" y="218"/>
                    <a:pt x="229" y="218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237" y="215"/>
                    <a:pt x="237" y="215"/>
                    <a:pt x="237" y="215"/>
                  </a:cubicBezTo>
                  <a:cubicBezTo>
                    <a:pt x="234" y="213"/>
                    <a:pt x="234" y="213"/>
                    <a:pt x="234" y="213"/>
                  </a:cubicBezTo>
                  <a:cubicBezTo>
                    <a:pt x="234" y="212"/>
                    <a:pt x="210" y="186"/>
                    <a:pt x="184" y="175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29" y="156"/>
                    <a:pt x="108" y="124"/>
                  </a:cubicBezTo>
                  <a:cubicBezTo>
                    <a:pt x="86" y="93"/>
                    <a:pt x="81" y="35"/>
                    <a:pt x="86" y="10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79" y="7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5"/>
            <p:cNvSpPr/>
            <p:nvPr/>
          </p:nvSpPr>
          <p:spPr>
            <a:xfrm>
              <a:off x="10507663" y="2749550"/>
              <a:ext cx="363537" cy="676275"/>
            </a:xfrm>
            <a:custGeom>
              <a:avLst/>
              <a:gdLst/>
              <a:ahLst/>
              <a:cxnLst/>
              <a:rect l="l" t="t" r="r" b="b"/>
              <a:pathLst>
                <a:path w="229" h="426" extrusionOk="0">
                  <a:moveTo>
                    <a:pt x="0" y="208"/>
                  </a:moveTo>
                  <a:cubicBezTo>
                    <a:pt x="0" y="208"/>
                    <a:pt x="25" y="180"/>
                    <a:pt x="51" y="168"/>
                  </a:cubicBezTo>
                  <a:cubicBezTo>
                    <a:pt x="76" y="156"/>
                    <a:pt x="76" y="157"/>
                    <a:pt x="76" y="157"/>
                  </a:cubicBezTo>
                  <a:cubicBezTo>
                    <a:pt x="76" y="156"/>
                    <a:pt x="108" y="149"/>
                    <a:pt x="129" y="118"/>
                  </a:cubicBezTo>
                  <a:cubicBezTo>
                    <a:pt x="151" y="84"/>
                    <a:pt x="157" y="25"/>
                    <a:pt x="152" y="0"/>
                  </a:cubicBezTo>
                  <a:cubicBezTo>
                    <a:pt x="152" y="0"/>
                    <a:pt x="170" y="14"/>
                    <a:pt x="175" y="41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87" y="43"/>
                    <a:pt x="189" y="67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203" y="73"/>
                    <a:pt x="202" y="102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6" y="91"/>
                    <a:pt x="214" y="111"/>
                    <a:pt x="210" y="129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16" y="121"/>
                    <a:pt x="221" y="140"/>
                    <a:pt x="213" y="165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4" y="151"/>
                    <a:pt x="226" y="176"/>
                    <a:pt x="216" y="192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7" y="180"/>
                    <a:pt x="227" y="199"/>
                    <a:pt x="216" y="218"/>
                  </a:cubicBezTo>
                  <a:cubicBezTo>
                    <a:pt x="229" y="207"/>
                    <a:pt x="229" y="207"/>
                    <a:pt x="229" y="207"/>
                  </a:cubicBezTo>
                  <a:cubicBezTo>
                    <a:pt x="229" y="207"/>
                    <a:pt x="226" y="229"/>
                    <a:pt x="213" y="242"/>
                  </a:cubicBezTo>
                  <a:cubicBezTo>
                    <a:pt x="229" y="230"/>
                    <a:pt x="229" y="230"/>
                    <a:pt x="229" y="230"/>
                  </a:cubicBezTo>
                  <a:cubicBezTo>
                    <a:pt x="229" y="230"/>
                    <a:pt x="222" y="253"/>
                    <a:pt x="211" y="267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59"/>
                    <a:pt x="219" y="278"/>
                    <a:pt x="205" y="291"/>
                  </a:cubicBezTo>
                  <a:cubicBezTo>
                    <a:pt x="219" y="283"/>
                    <a:pt x="219" y="283"/>
                    <a:pt x="219" y="283"/>
                  </a:cubicBezTo>
                  <a:cubicBezTo>
                    <a:pt x="219" y="283"/>
                    <a:pt x="206" y="308"/>
                    <a:pt x="192" y="316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08" y="310"/>
                    <a:pt x="202" y="331"/>
                    <a:pt x="179" y="343"/>
                  </a:cubicBezTo>
                  <a:cubicBezTo>
                    <a:pt x="191" y="342"/>
                    <a:pt x="191" y="342"/>
                    <a:pt x="191" y="342"/>
                  </a:cubicBezTo>
                  <a:cubicBezTo>
                    <a:pt x="191" y="342"/>
                    <a:pt x="178" y="359"/>
                    <a:pt x="160" y="369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71" y="367"/>
                    <a:pt x="154" y="383"/>
                    <a:pt x="135" y="388"/>
                  </a:cubicBezTo>
                  <a:cubicBezTo>
                    <a:pt x="148" y="390"/>
                    <a:pt x="148" y="390"/>
                    <a:pt x="148" y="390"/>
                  </a:cubicBezTo>
                  <a:cubicBezTo>
                    <a:pt x="148" y="390"/>
                    <a:pt x="127" y="401"/>
                    <a:pt x="113" y="402"/>
                  </a:cubicBezTo>
                  <a:cubicBezTo>
                    <a:pt x="124" y="404"/>
                    <a:pt x="124" y="404"/>
                    <a:pt x="124" y="404"/>
                  </a:cubicBezTo>
                  <a:cubicBezTo>
                    <a:pt x="124" y="404"/>
                    <a:pt x="102" y="413"/>
                    <a:pt x="84" y="412"/>
                  </a:cubicBezTo>
                  <a:cubicBezTo>
                    <a:pt x="94" y="420"/>
                    <a:pt x="94" y="420"/>
                    <a:pt x="94" y="420"/>
                  </a:cubicBezTo>
                  <a:cubicBezTo>
                    <a:pt x="94" y="420"/>
                    <a:pt x="71" y="426"/>
                    <a:pt x="52" y="413"/>
                  </a:cubicBezTo>
                  <a:cubicBezTo>
                    <a:pt x="36" y="397"/>
                    <a:pt x="36" y="397"/>
                    <a:pt x="36" y="397"/>
                  </a:cubicBezTo>
                  <a:cubicBezTo>
                    <a:pt x="25" y="382"/>
                    <a:pt x="25" y="382"/>
                    <a:pt x="25" y="382"/>
                  </a:cubicBezTo>
                  <a:lnTo>
                    <a:pt x="0" y="208"/>
                  </a:lnTo>
                  <a:close/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10499726" y="2733675"/>
              <a:ext cx="379412" cy="700088"/>
            </a:xfrm>
            <a:custGeom>
              <a:avLst/>
              <a:gdLst/>
              <a:ahLst/>
              <a:cxnLst/>
              <a:rect l="l" t="t" r="r" b="b"/>
              <a:pathLst>
                <a:path w="239" h="441" extrusionOk="0">
                  <a:moveTo>
                    <a:pt x="153" y="10"/>
                  </a:moveTo>
                  <a:cubicBezTo>
                    <a:pt x="159" y="35"/>
                    <a:pt x="153" y="93"/>
                    <a:pt x="130" y="124"/>
                  </a:cubicBezTo>
                  <a:cubicBezTo>
                    <a:pt x="110" y="156"/>
                    <a:pt x="81" y="163"/>
                    <a:pt x="79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54" y="175"/>
                    <a:pt x="54" y="175"/>
                    <a:pt x="54" y="175"/>
                  </a:cubicBezTo>
                  <a:cubicBezTo>
                    <a:pt x="29" y="186"/>
                    <a:pt x="3" y="213"/>
                    <a:pt x="3" y="21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5" y="223"/>
                    <a:pt x="5" y="223"/>
                    <a:pt x="5" y="223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8" y="220"/>
                    <a:pt x="33" y="193"/>
                    <a:pt x="57" y="182"/>
                  </a:cubicBezTo>
                  <a:cubicBezTo>
                    <a:pt x="57" y="182"/>
                    <a:pt x="81" y="171"/>
                    <a:pt x="83" y="171"/>
                  </a:cubicBezTo>
                  <a:cubicBezTo>
                    <a:pt x="86" y="169"/>
                    <a:pt x="116" y="161"/>
                    <a:pt x="137" y="129"/>
                  </a:cubicBezTo>
                  <a:cubicBezTo>
                    <a:pt x="154" y="102"/>
                    <a:pt x="162" y="61"/>
                    <a:pt x="162" y="31"/>
                  </a:cubicBezTo>
                  <a:cubicBezTo>
                    <a:pt x="162" y="26"/>
                    <a:pt x="162" y="23"/>
                    <a:pt x="162" y="19"/>
                  </a:cubicBezTo>
                  <a:cubicBezTo>
                    <a:pt x="167" y="26"/>
                    <a:pt x="173" y="37"/>
                    <a:pt x="175" y="53"/>
                  </a:cubicBezTo>
                  <a:cubicBezTo>
                    <a:pt x="180" y="77"/>
                    <a:pt x="180" y="77"/>
                    <a:pt x="180" y="77"/>
                  </a:cubicBezTo>
                  <a:cubicBezTo>
                    <a:pt x="180" y="77"/>
                    <a:pt x="183" y="50"/>
                    <a:pt x="183" y="48"/>
                  </a:cubicBezTo>
                  <a:cubicBezTo>
                    <a:pt x="186" y="54"/>
                    <a:pt x="189" y="64"/>
                    <a:pt x="191" y="77"/>
                  </a:cubicBezTo>
                  <a:cubicBezTo>
                    <a:pt x="192" y="96"/>
                    <a:pt x="192" y="96"/>
                    <a:pt x="192" y="96"/>
                  </a:cubicBezTo>
                  <a:cubicBezTo>
                    <a:pt x="192" y="96"/>
                    <a:pt x="197" y="75"/>
                    <a:pt x="199" y="75"/>
                  </a:cubicBezTo>
                  <a:cubicBezTo>
                    <a:pt x="200" y="81"/>
                    <a:pt x="204" y="93"/>
                    <a:pt x="204" y="105"/>
                  </a:cubicBezTo>
                  <a:cubicBezTo>
                    <a:pt x="204" y="107"/>
                    <a:pt x="204" y="108"/>
                    <a:pt x="202" y="11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2" y="128"/>
                    <a:pt x="210" y="112"/>
                    <a:pt x="210" y="110"/>
                  </a:cubicBezTo>
                  <a:cubicBezTo>
                    <a:pt x="211" y="115"/>
                    <a:pt x="213" y="120"/>
                    <a:pt x="213" y="126"/>
                  </a:cubicBezTo>
                  <a:cubicBezTo>
                    <a:pt x="213" y="131"/>
                    <a:pt x="211" y="134"/>
                    <a:pt x="211" y="13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219" y="142"/>
                    <a:pt x="219" y="145"/>
                    <a:pt x="219" y="148"/>
                  </a:cubicBezTo>
                  <a:cubicBezTo>
                    <a:pt x="219" y="155"/>
                    <a:pt x="218" y="164"/>
                    <a:pt x="215" y="175"/>
                  </a:cubicBezTo>
                  <a:cubicBezTo>
                    <a:pt x="208" y="194"/>
                    <a:pt x="208" y="194"/>
                    <a:pt x="208" y="194"/>
                  </a:cubicBezTo>
                  <a:cubicBezTo>
                    <a:pt x="208" y="194"/>
                    <a:pt x="223" y="175"/>
                    <a:pt x="226" y="172"/>
                  </a:cubicBezTo>
                  <a:cubicBezTo>
                    <a:pt x="224" y="180"/>
                    <a:pt x="224" y="194"/>
                    <a:pt x="218" y="202"/>
                  </a:cubicBezTo>
                  <a:cubicBezTo>
                    <a:pt x="219" y="207"/>
                    <a:pt x="219" y="207"/>
                    <a:pt x="219" y="207"/>
                  </a:cubicBezTo>
                  <a:cubicBezTo>
                    <a:pt x="219" y="207"/>
                    <a:pt x="226" y="202"/>
                    <a:pt x="227" y="201"/>
                  </a:cubicBezTo>
                  <a:cubicBezTo>
                    <a:pt x="226" y="207"/>
                    <a:pt x="223" y="217"/>
                    <a:pt x="218" y="226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07" y="244"/>
                    <a:pt x="226" y="228"/>
                    <a:pt x="229" y="226"/>
                  </a:cubicBezTo>
                  <a:cubicBezTo>
                    <a:pt x="226" y="234"/>
                    <a:pt x="223" y="244"/>
                    <a:pt x="218" y="250"/>
                  </a:cubicBezTo>
                  <a:cubicBezTo>
                    <a:pt x="216" y="256"/>
                    <a:pt x="216" y="256"/>
                    <a:pt x="216" y="256"/>
                  </a:cubicBezTo>
                  <a:cubicBezTo>
                    <a:pt x="216" y="256"/>
                    <a:pt x="224" y="253"/>
                    <a:pt x="226" y="250"/>
                  </a:cubicBezTo>
                  <a:cubicBezTo>
                    <a:pt x="224" y="258"/>
                    <a:pt x="219" y="268"/>
                    <a:pt x="213" y="274"/>
                  </a:cubicBezTo>
                  <a:cubicBezTo>
                    <a:pt x="197" y="291"/>
                    <a:pt x="197" y="291"/>
                    <a:pt x="197" y="291"/>
                  </a:cubicBezTo>
                  <a:cubicBezTo>
                    <a:pt x="197" y="291"/>
                    <a:pt x="219" y="279"/>
                    <a:pt x="223" y="277"/>
                  </a:cubicBezTo>
                  <a:cubicBezTo>
                    <a:pt x="219" y="283"/>
                    <a:pt x="215" y="293"/>
                    <a:pt x="208" y="299"/>
                  </a:cubicBezTo>
                  <a:cubicBezTo>
                    <a:pt x="210" y="303"/>
                    <a:pt x="210" y="303"/>
                    <a:pt x="210" y="303"/>
                  </a:cubicBezTo>
                  <a:cubicBezTo>
                    <a:pt x="210" y="303"/>
                    <a:pt x="213" y="303"/>
                    <a:pt x="216" y="301"/>
                  </a:cubicBezTo>
                  <a:cubicBezTo>
                    <a:pt x="210" y="309"/>
                    <a:pt x="204" y="318"/>
                    <a:pt x="197" y="323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184" y="334"/>
                    <a:pt x="202" y="328"/>
                    <a:pt x="207" y="326"/>
                  </a:cubicBezTo>
                  <a:cubicBezTo>
                    <a:pt x="202" y="333"/>
                    <a:pt x="194" y="342"/>
                    <a:pt x="183" y="350"/>
                  </a:cubicBezTo>
                  <a:cubicBezTo>
                    <a:pt x="169" y="358"/>
                    <a:pt x="169" y="358"/>
                    <a:pt x="169" y="358"/>
                  </a:cubicBezTo>
                  <a:cubicBezTo>
                    <a:pt x="169" y="358"/>
                    <a:pt x="186" y="357"/>
                    <a:pt x="188" y="357"/>
                  </a:cubicBezTo>
                  <a:cubicBezTo>
                    <a:pt x="183" y="361"/>
                    <a:pt x="173" y="369"/>
                    <a:pt x="164" y="374"/>
                  </a:cubicBezTo>
                  <a:cubicBezTo>
                    <a:pt x="143" y="382"/>
                    <a:pt x="143" y="382"/>
                    <a:pt x="143" y="382"/>
                  </a:cubicBezTo>
                  <a:cubicBezTo>
                    <a:pt x="143" y="382"/>
                    <a:pt x="161" y="382"/>
                    <a:pt x="164" y="382"/>
                  </a:cubicBezTo>
                  <a:cubicBezTo>
                    <a:pt x="157" y="387"/>
                    <a:pt x="149" y="392"/>
                    <a:pt x="140" y="395"/>
                  </a:cubicBezTo>
                  <a:cubicBezTo>
                    <a:pt x="122" y="398"/>
                    <a:pt x="122" y="398"/>
                    <a:pt x="122" y="398"/>
                  </a:cubicBezTo>
                  <a:cubicBezTo>
                    <a:pt x="141" y="401"/>
                    <a:pt x="141" y="401"/>
                    <a:pt x="141" y="401"/>
                  </a:cubicBezTo>
                  <a:cubicBezTo>
                    <a:pt x="135" y="407"/>
                    <a:pt x="121" y="411"/>
                    <a:pt x="111" y="409"/>
                  </a:cubicBezTo>
                  <a:cubicBezTo>
                    <a:pt x="111" y="409"/>
                    <a:pt x="118" y="414"/>
                    <a:pt x="116" y="414"/>
                  </a:cubicBezTo>
                  <a:cubicBezTo>
                    <a:pt x="108" y="417"/>
                    <a:pt x="99" y="419"/>
                    <a:pt x="89" y="419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78" y="419"/>
                    <a:pt x="89" y="427"/>
                    <a:pt x="91" y="428"/>
                  </a:cubicBezTo>
                  <a:cubicBezTo>
                    <a:pt x="83" y="428"/>
                    <a:pt x="70" y="428"/>
                    <a:pt x="59" y="422"/>
                  </a:cubicBezTo>
                  <a:cubicBezTo>
                    <a:pt x="59" y="420"/>
                    <a:pt x="44" y="406"/>
                    <a:pt x="43" y="40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38" y="409"/>
                    <a:pt x="38" y="409"/>
                    <a:pt x="38" y="409"/>
                  </a:cubicBezTo>
                  <a:cubicBezTo>
                    <a:pt x="54" y="427"/>
                    <a:pt x="54" y="427"/>
                    <a:pt x="54" y="427"/>
                  </a:cubicBezTo>
                  <a:cubicBezTo>
                    <a:pt x="54" y="427"/>
                    <a:pt x="54" y="427"/>
                    <a:pt x="54" y="427"/>
                  </a:cubicBezTo>
                  <a:cubicBezTo>
                    <a:pt x="75" y="441"/>
                    <a:pt x="99" y="433"/>
                    <a:pt x="100" y="433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7" y="431"/>
                    <a:pt x="100" y="425"/>
                    <a:pt x="99" y="425"/>
                  </a:cubicBezTo>
                  <a:cubicBezTo>
                    <a:pt x="114" y="423"/>
                    <a:pt x="129" y="419"/>
                    <a:pt x="130" y="417"/>
                  </a:cubicBezTo>
                  <a:cubicBezTo>
                    <a:pt x="141" y="414"/>
                    <a:pt x="141" y="414"/>
                    <a:pt x="141" y="414"/>
                  </a:cubicBezTo>
                  <a:cubicBezTo>
                    <a:pt x="141" y="414"/>
                    <a:pt x="137" y="412"/>
                    <a:pt x="134" y="412"/>
                  </a:cubicBezTo>
                  <a:cubicBezTo>
                    <a:pt x="145" y="407"/>
                    <a:pt x="154" y="403"/>
                    <a:pt x="154" y="403"/>
                  </a:cubicBezTo>
                  <a:cubicBezTo>
                    <a:pt x="164" y="398"/>
                    <a:pt x="164" y="398"/>
                    <a:pt x="164" y="398"/>
                  </a:cubicBezTo>
                  <a:cubicBezTo>
                    <a:pt x="164" y="398"/>
                    <a:pt x="156" y="396"/>
                    <a:pt x="154" y="396"/>
                  </a:cubicBezTo>
                  <a:cubicBezTo>
                    <a:pt x="169" y="390"/>
                    <a:pt x="178" y="380"/>
                    <a:pt x="178" y="379"/>
                  </a:cubicBezTo>
                  <a:cubicBezTo>
                    <a:pt x="188" y="372"/>
                    <a:pt x="188" y="372"/>
                    <a:pt x="188" y="372"/>
                  </a:cubicBezTo>
                  <a:cubicBezTo>
                    <a:pt x="188" y="372"/>
                    <a:pt x="184" y="372"/>
                    <a:pt x="181" y="372"/>
                  </a:cubicBezTo>
                  <a:cubicBezTo>
                    <a:pt x="191" y="365"/>
                    <a:pt x="197" y="355"/>
                    <a:pt x="199" y="355"/>
                  </a:cubicBezTo>
                  <a:cubicBezTo>
                    <a:pt x="204" y="349"/>
                    <a:pt x="204" y="349"/>
                    <a:pt x="204" y="349"/>
                  </a:cubicBezTo>
                  <a:cubicBezTo>
                    <a:pt x="204" y="349"/>
                    <a:pt x="199" y="349"/>
                    <a:pt x="197" y="349"/>
                  </a:cubicBezTo>
                  <a:cubicBezTo>
                    <a:pt x="211" y="336"/>
                    <a:pt x="216" y="322"/>
                    <a:pt x="216" y="322"/>
                  </a:cubicBezTo>
                  <a:cubicBezTo>
                    <a:pt x="219" y="315"/>
                    <a:pt x="219" y="315"/>
                    <a:pt x="219" y="315"/>
                  </a:cubicBezTo>
                  <a:cubicBezTo>
                    <a:pt x="219" y="315"/>
                    <a:pt x="215" y="315"/>
                    <a:pt x="213" y="317"/>
                  </a:cubicBezTo>
                  <a:cubicBezTo>
                    <a:pt x="221" y="306"/>
                    <a:pt x="227" y="295"/>
                    <a:pt x="227" y="295"/>
                  </a:cubicBezTo>
                  <a:cubicBezTo>
                    <a:pt x="232" y="285"/>
                    <a:pt x="232" y="285"/>
                    <a:pt x="232" y="285"/>
                  </a:cubicBezTo>
                  <a:cubicBezTo>
                    <a:pt x="232" y="285"/>
                    <a:pt x="226" y="288"/>
                    <a:pt x="224" y="288"/>
                  </a:cubicBezTo>
                  <a:cubicBezTo>
                    <a:pt x="231" y="279"/>
                    <a:pt x="232" y="271"/>
                    <a:pt x="232" y="269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34" y="255"/>
                    <a:pt x="237" y="242"/>
                    <a:pt x="237" y="242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2" y="237"/>
                    <a:pt x="232" y="237"/>
                    <a:pt x="232" y="237"/>
                  </a:cubicBezTo>
                  <a:cubicBezTo>
                    <a:pt x="235" y="228"/>
                    <a:pt x="237" y="218"/>
                    <a:pt x="237" y="217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31" y="215"/>
                    <a:pt x="231" y="215"/>
                    <a:pt x="231" y="215"/>
                  </a:cubicBezTo>
                  <a:cubicBezTo>
                    <a:pt x="235" y="201"/>
                    <a:pt x="235" y="191"/>
                    <a:pt x="235" y="190"/>
                  </a:cubicBezTo>
                  <a:cubicBezTo>
                    <a:pt x="235" y="182"/>
                    <a:pt x="235" y="182"/>
                    <a:pt x="235" y="182"/>
                  </a:cubicBezTo>
                  <a:cubicBezTo>
                    <a:pt x="235" y="182"/>
                    <a:pt x="232" y="185"/>
                    <a:pt x="231" y="186"/>
                  </a:cubicBezTo>
                  <a:cubicBezTo>
                    <a:pt x="232" y="178"/>
                    <a:pt x="232" y="172"/>
                    <a:pt x="232" y="167"/>
                  </a:cubicBezTo>
                  <a:cubicBezTo>
                    <a:pt x="232" y="164"/>
                    <a:pt x="232" y="161"/>
                    <a:pt x="232" y="16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26" y="161"/>
                    <a:pt x="226" y="161"/>
                    <a:pt x="226" y="161"/>
                  </a:cubicBezTo>
                  <a:cubicBezTo>
                    <a:pt x="226" y="156"/>
                    <a:pt x="226" y="151"/>
                    <a:pt x="226" y="148"/>
                  </a:cubicBezTo>
                  <a:cubicBezTo>
                    <a:pt x="226" y="137"/>
                    <a:pt x="224" y="129"/>
                    <a:pt x="224" y="129"/>
                  </a:cubicBezTo>
                  <a:cubicBezTo>
                    <a:pt x="221" y="121"/>
                    <a:pt x="221" y="121"/>
                    <a:pt x="221" y="121"/>
                  </a:cubicBezTo>
                  <a:cubicBezTo>
                    <a:pt x="221" y="121"/>
                    <a:pt x="221" y="124"/>
                    <a:pt x="219" y="126"/>
                  </a:cubicBezTo>
                  <a:cubicBezTo>
                    <a:pt x="219" y="112"/>
                    <a:pt x="215" y="101"/>
                    <a:pt x="215" y="99"/>
                  </a:cubicBezTo>
                  <a:cubicBezTo>
                    <a:pt x="211" y="91"/>
                    <a:pt x="211" y="91"/>
                    <a:pt x="211" y="91"/>
                  </a:cubicBezTo>
                  <a:cubicBezTo>
                    <a:pt x="211" y="91"/>
                    <a:pt x="210" y="94"/>
                    <a:pt x="210" y="97"/>
                  </a:cubicBezTo>
                  <a:cubicBezTo>
                    <a:pt x="208" y="77"/>
                    <a:pt x="200" y="62"/>
                    <a:pt x="200" y="62"/>
                  </a:cubicBezTo>
                  <a:cubicBezTo>
                    <a:pt x="197" y="54"/>
                    <a:pt x="197" y="54"/>
                    <a:pt x="197" y="54"/>
                  </a:cubicBezTo>
                  <a:cubicBezTo>
                    <a:pt x="197" y="54"/>
                    <a:pt x="196" y="58"/>
                    <a:pt x="194" y="59"/>
                  </a:cubicBezTo>
                  <a:cubicBezTo>
                    <a:pt x="191" y="45"/>
                    <a:pt x="184" y="35"/>
                    <a:pt x="184" y="35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80" y="27"/>
                    <a:pt x="178" y="32"/>
                    <a:pt x="178" y="34"/>
                  </a:cubicBezTo>
                  <a:cubicBezTo>
                    <a:pt x="172" y="16"/>
                    <a:pt x="159" y="7"/>
                    <a:pt x="159" y="7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53" y="1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"/>
            <p:cNvSpPr/>
            <p:nvPr/>
          </p:nvSpPr>
          <p:spPr>
            <a:xfrm>
              <a:off x="10020301" y="3352800"/>
              <a:ext cx="809625" cy="393700"/>
            </a:xfrm>
            <a:custGeom>
              <a:avLst/>
              <a:gdLst/>
              <a:ahLst/>
              <a:cxnLst/>
              <a:rect l="l" t="t" r="r" b="b"/>
              <a:pathLst>
                <a:path w="510" h="248" extrusionOk="0">
                  <a:moveTo>
                    <a:pt x="432" y="130"/>
                  </a:moveTo>
                  <a:cubicBezTo>
                    <a:pt x="431" y="137"/>
                    <a:pt x="428" y="142"/>
                    <a:pt x="420" y="143"/>
                  </a:cubicBezTo>
                  <a:cubicBezTo>
                    <a:pt x="416" y="153"/>
                    <a:pt x="405" y="149"/>
                    <a:pt x="405" y="156"/>
                  </a:cubicBezTo>
                  <a:cubicBezTo>
                    <a:pt x="404" y="157"/>
                    <a:pt x="401" y="159"/>
                    <a:pt x="396" y="161"/>
                  </a:cubicBezTo>
                  <a:cubicBezTo>
                    <a:pt x="393" y="162"/>
                    <a:pt x="381" y="159"/>
                    <a:pt x="381" y="159"/>
                  </a:cubicBezTo>
                  <a:cubicBezTo>
                    <a:pt x="381" y="159"/>
                    <a:pt x="367" y="172"/>
                    <a:pt x="342" y="184"/>
                  </a:cubicBezTo>
                  <a:cubicBezTo>
                    <a:pt x="358" y="224"/>
                    <a:pt x="358" y="224"/>
                    <a:pt x="358" y="224"/>
                  </a:cubicBezTo>
                  <a:cubicBezTo>
                    <a:pt x="343" y="224"/>
                    <a:pt x="329" y="216"/>
                    <a:pt x="329" y="216"/>
                  </a:cubicBezTo>
                  <a:cubicBezTo>
                    <a:pt x="335" y="235"/>
                    <a:pt x="335" y="235"/>
                    <a:pt x="335" y="235"/>
                  </a:cubicBezTo>
                  <a:cubicBezTo>
                    <a:pt x="319" y="232"/>
                    <a:pt x="308" y="226"/>
                    <a:pt x="308" y="226"/>
                  </a:cubicBezTo>
                  <a:cubicBezTo>
                    <a:pt x="311" y="243"/>
                    <a:pt x="311" y="243"/>
                    <a:pt x="311" y="243"/>
                  </a:cubicBezTo>
                  <a:cubicBezTo>
                    <a:pt x="297" y="242"/>
                    <a:pt x="286" y="231"/>
                    <a:pt x="286" y="231"/>
                  </a:cubicBezTo>
                  <a:cubicBezTo>
                    <a:pt x="288" y="248"/>
                    <a:pt x="288" y="248"/>
                    <a:pt x="288" y="248"/>
                  </a:cubicBezTo>
                  <a:cubicBezTo>
                    <a:pt x="270" y="247"/>
                    <a:pt x="253" y="226"/>
                    <a:pt x="253" y="226"/>
                  </a:cubicBezTo>
                  <a:cubicBezTo>
                    <a:pt x="253" y="226"/>
                    <a:pt x="237" y="247"/>
                    <a:pt x="218" y="248"/>
                  </a:cubicBezTo>
                  <a:cubicBezTo>
                    <a:pt x="221" y="231"/>
                    <a:pt x="221" y="231"/>
                    <a:pt x="221" y="231"/>
                  </a:cubicBezTo>
                  <a:cubicBezTo>
                    <a:pt x="221" y="231"/>
                    <a:pt x="210" y="242"/>
                    <a:pt x="194" y="243"/>
                  </a:cubicBezTo>
                  <a:cubicBezTo>
                    <a:pt x="199" y="226"/>
                    <a:pt x="199" y="226"/>
                    <a:pt x="199" y="226"/>
                  </a:cubicBezTo>
                  <a:cubicBezTo>
                    <a:pt x="199" y="226"/>
                    <a:pt x="186" y="232"/>
                    <a:pt x="172" y="235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78" y="216"/>
                    <a:pt x="162" y="224"/>
                    <a:pt x="148" y="224"/>
                  </a:cubicBezTo>
                  <a:cubicBezTo>
                    <a:pt x="164" y="183"/>
                    <a:pt x="164" y="183"/>
                    <a:pt x="164" y="183"/>
                  </a:cubicBezTo>
                  <a:cubicBezTo>
                    <a:pt x="164" y="183"/>
                    <a:pt x="148" y="177"/>
                    <a:pt x="135" y="167"/>
                  </a:cubicBezTo>
                  <a:cubicBezTo>
                    <a:pt x="122" y="169"/>
                    <a:pt x="122" y="169"/>
                    <a:pt x="122" y="169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6" y="165"/>
                    <a:pt x="116" y="167"/>
                    <a:pt x="116" y="165"/>
                  </a:cubicBezTo>
                  <a:cubicBezTo>
                    <a:pt x="111" y="162"/>
                    <a:pt x="106" y="162"/>
                    <a:pt x="102" y="162"/>
                  </a:cubicBezTo>
                  <a:cubicBezTo>
                    <a:pt x="97" y="161"/>
                    <a:pt x="92" y="149"/>
                    <a:pt x="94" y="151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6" y="143"/>
                    <a:pt x="86" y="138"/>
                    <a:pt x="84" y="137"/>
                  </a:cubicBezTo>
                  <a:cubicBezTo>
                    <a:pt x="79" y="142"/>
                    <a:pt x="73" y="138"/>
                    <a:pt x="67" y="137"/>
                  </a:cubicBezTo>
                  <a:cubicBezTo>
                    <a:pt x="52" y="121"/>
                    <a:pt x="38" y="103"/>
                    <a:pt x="17" y="91"/>
                  </a:cubicBezTo>
                  <a:cubicBezTo>
                    <a:pt x="11" y="86"/>
                    <a:pt x="6" y="83"/>
                    <a:pt x="0" y="81"/>
                  </a:cubicBezTo>
                  <a:cubicBezTo>
                    <a:pt x="14" y="80"/>
                    <a:pt x="30" y="80"/>
                    <a:pt x="44" y="83"/>
                  </a:cubicBezTo>
                  <a:cubicBezTo>
                    <a:pt x="38" y="70"/>
                    <a:pt x="30" y="60"/>
                    <a:pt x="22" y="49"/>
                  </a:cubicBezTo>
                  <a:cubicBezTo>
                    <a:pt x="19" y="48"/>
                    <a:pt x="17" y="43"/>
                    <a:pt x="16" y="43"/>
                  </a:cubicBezTo>
                  <a:cubicBezTo>
                    <a:pt x="44" y="49"/>
                    <a:pt x="67" y="68"/>
                    <a:pt x="84" y="86"/>
                  </a:cubicBezTo>
                  <a:cubicBezTo>
                    <a:pt x="90" y="102"/>
                    <a:pt x="105" y="81"/>
                    <a:pt x="114" y="91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7" y="94"/>
                    <a:pt x="143" y="75"/>
                    <a:pt x="143" y="75"/>
                  </a:cubicBezTo>
                  <a:cubicBezTo>
                    <a:pt x="143" y="75"/>
                    <a:pt x="144" y="76"/>
                    <a:pt x="138" y="75"/>
                  </a:cubicBezTo>
                  <a:cubicBezTo>
                    <a:pt x="132" y="75"/>
                    <a:pt x="132" y="73"/>
                    <a:pt x="132" y="73"/>
                  </a:cubicBezTo>
                  <a:cubicBezTo>
                    <a:pt x="132" y="73"/>
                    <a:pt x="146" y="64"/>
                    <a:pt x="141" y="62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49" y="48"/>
                    <a:pt x="143" y="49"/>
                  </a:cubicBezTo>
                  <a:cubicBezTo>
                    <a:pt x="137" y="51"/>
                    <a:pt x="135" y="49"/>
                    <a:pt x="135" y="49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0"/>
                    <a:pt x="176" y="17"/>
                    <a:pt x="184" y="30"/>
                  </a:cubicBezTo>
                  <a:cubicBezTo>
                    <a:pt x="191" y="45"/>
                    <a:pt x="200" y="56"/>
                    <a:pt x="203" y="56"/>
                  </a:cubicBezTo>
                  <a:cubicBezTo>
                    <a:pt x="207" y="57"/>
                    <a:pt x="195" y="72"/>
                    <a:pt x="195" y="72"/>
                  </a:cubicBezTo>
                  <a:cubicBezTo>
                    <a:pt x="195" y="72"/>
                    <a:pt x="194" y="68"/>
                    <a:pt x="192" y="67"/>
                  </a:cubicBezTo>
                  <a:cubicBezTo>
                    <a:pt x="192" y="64"/>
                    <a:pt x="191" y="81"/>
                    <a:pt x="191" y="81"/>
                  </a:cubicBezTo>
                  <a:cubicBezTo>
                    <a:pt x="191" y="81"/>
                    <a:pt x="186" y="80"/>
                    <a:pt x="184" y="76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1" y="94"/>
                    <a:pt x="176" y="91"/>
                    <a:pt x="175" y="87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1" y="113"/>
                    <a:pt x="159" y="110"/>
                    <a:pt x="165" y="113"/>
                  </a:cubicBezTo>
                  <a:cubicBezTo>
                    <a:pt x="172" y="116"/>
                    <a:pt x="168" y="124"/>
                    <a:pt x="168" y="124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13" y="65"/>
                    <a:pt x="213" y="65"/>
                    <a:pt x="213" y="65"/>
                  </a:cubicBezTo>
                  <a:cubicBezTo>
                    <a:pt x="213" y="65"/>
                    <a:pt x="237" y="83"/>
                    <a:pt x="253" y="83"/>
                  </a:cubicBezTo>
                  <a:cubicBezTo>
                    <a:pt x="270" y="83"/>
                    <a:pt x="292" y="64"/>
                    <a:pt x="292" y="64"/>
                  </a:cubicBezTo>
                  <a:cubicBezTo>
                    <a:pt x="321" y="135"/>
                    <a:pt x="321" y="135"/>
                    <a:pt x="321" y="135"/>
                  </a:cubicBezTo>
                  <a:cubicBezTo>
                    <a:pt x="321" y="135"/>
                    <a:pt x="331" y="132"/>
                    <a:pt x="343" y="122"/>
                  </a:cubicBezTo>
                  <a:cubicBezTo>
                    <a:pt x="343" y="122"/>
                    <a:pt x="343" y="108"/>
                    <a:pt x="356" y="105"/>
                  </a:cubicBezTo>
                  <a:cubicBezTo>
                    <a:pt x="337" y="83"/>
                    <a:pt x="337" y="83"/>
                    <a:pt x="337" y="83"/>
                  </a:cubicBezTo>
                  <a:cubicBezTo>
                    <a:pt x="331" y="89"/>
                    <a:pt x="331" y="89"/>
                    <a:pt x="331" y="89"/>
                  </a:cubicBezTo>
                  <a:cubicBezTo>
                    <a:pt x="331" y="89"/>
                    <a:pt x="324" y="84"/>
                    <a:pt x="324" y="73"/>
                  </a:cubicBezTo>
                  <a:cubicBezTo>
                    <a:pt x="323" y="64"/>
                    <a:pt x="319" y="80"/>
                    <a:pt x="319" y="80"/>
                  </a:cubicBezTo>
                  <a:cubicBezTo>
                    <a:pt x="319" y="80"/>
                    <a:pt x="313" y="75"/>
                    <a:pt x="313" y="68"/>
                  </a:cubicBezTo>
                  <a:cubicBezTo>
                    <a:pt x="311" y="62"/>
                    <a:pt x="308" y="73"/>
                    <a:pt x="308" y="73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4" y="56"/>
                    <a:pt x="326" y="32"/>
                    <a:pt x="334" y="2"/>
                  </a:cubicBezTo>
                  <a:cubicBezTo>
                    <a:pt x="354" y="29"/>
                    <a:pt x="354" y="29"/>
                    <a:pt x="354" y="29"/>
                  </a:cubicBezTo>
                  <a:cubicBezTo>
                    <a:pt x="372" y="49"/>
                    <a:pt x="372" y="49"/>
                    <a:pt x="372" y="49"/>
                  </a:cubicBezTo>
                  <a:cubicBezTo>
                    <a:pt x="372" y="49"/>
                    <a:pt x="367" y="49"/>
                    <a:pt x="362" y="49"/>
                  </a:cubicBezTo>
                  <a:cubicBezTo>
                    <a:pt x="359" y="49"/>
                    <a:pt x="374" y="60"/>
                    <a:pt x="374" y="60"/>
                  </a:cubicBezTo>
                  <a:cubicBezTo>
                    <a:pt x="374" y="60"/>
                    <a:pt x="369" y="64"/>
                    <a:pt x="364" y="62"/>
                  </a:cubicBezTo>
                  <a:cubicBezTo>
                    <a:pt x="359" y="60"/>
                    <a:pt x="375" y="72"/>
                    <a:pt x="375" y="72"/>
                  </a:cubicBezTo>
                  <a:cubicBezTo>
                    <a:pt x="367" y="75"/>
                    <a:pt x="367" y="75"/>
                    <a:pt x="367" y="75"/>
                  </a:cubicBezTo>
                  <a:cubicBezTo>
                    <a:pt x="367" y="75"/>
                    <a:pt x="377" y="91"/>
                    <a:pt x="381" y="95"/>
                  </a:cubicBezTo>
                  <a:cubicBezTo>
                    <a:pt x="385" y="94"/>
                    <a:pt x="385" y="94"/>
                    <a:pt x="385" y="94"/>
                  </a:cubicBezTo>
                  <a:cubicBezTo>
                    <a:pt x="385" y="94"/>
                    <a:pt x="389" y="91"/>
                    <a:pt x="397" y="84"/>
                  </a:cubicBezTo>
                  <a:cubicBezTo>
                    <a:pt x="404" y="75"/>
                    <a:pt x="413" y="83"/>
                    <a:pt x="421" y="84"/>
                  </a:cubicBezTo>
                  <a:cubicBezTo>
                    <a:pt x="423" y="83"/>
                    <a:pt x="424" y="81"/>
                    <a:pt x="426" y="81"/>
                  </a:cubicBezTo>
                  <a:cubicBezTo>
                    <a:pt x="442" y="57"/>
                    <a:pt x="464" y="32"/>
                    <a:pt x="501" y="30"/>
                  </a:cubicBezTo>
                  <a:cubicBezTo>
                    <a:pt x="486" y="40"/>
                    <a:pt x="480" y="49"/>
                    <a:pt x="472" y="68"/>
                  </a:cubicBezTo>
                  <a:cubicBezTo>
                    <a:pt x="483" y="67"/>
                    <a:pt x="498" y="64"/>
                    <a:pt x="509" y="67"/>
                  </a:cubicBezTo>
                  <a:cubicBezTo>
                    <a:pt x="510" y="67"/>
                    <a:pt x="510" y="67"/>
                    <a:pt x="510" y="67"/>
                  </a:cubicBezTo>
                  <a:cubicBezTo>
                    <a:pt x="498" y="75"/>
                    <a:pt x="490" y="81"/>
                    <a:pt x="477" y="95"/>
                  </a:cubicBezTo>
                  <a:cubicBezTo>
                    <a:pt x="461" y="111"/>
                    <a:pt x="447" y="137"/>
                    <a:pt x="432" y="130"/>
                  </a:cubicBezTo>
                  <a:cubicBezTo>
                    <a:pt x="429" y="132"/>
                    <a:pt x="432" y="130"/>
                    <a:pt x="432" y="130"/>
                  </a:cubicBezTo>
                  <a:cubicBezTo>
                    <a:pt x="432" y="130"/>
                    <a:pt x="443" y="132"/>
                    <a:pt x="432" y="130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"/>
            <p:cNvSpPr/>
            <p:nvPr/>
          </p:nvSpPr>
          <p:spPr>
            <a:xfrm>
              <a:off x="10277476" y="2865438"/>
              <a:ext cx="234950" cy="249238"/>
            </a:xfrm>
            <a:custGeom>
              <a:avLst/>
              <a:gdLst/>
              <a:ahLst/>
              <a:cxnLst/>
              <a:rect l="l" t="t" r="r" b="b"/>
              <a:pathLst>
                <a:path w="148" h="157" extrusionOk="0">
                  <a:moveTo>
                    <a:pt x="148" y="157"/>
                  </a:move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33" y="115"/>
                    <a:pt x="51" y="78"/>
                  </a:cubicBezTo>
                  <a:cubicBezTo>
                    <a:pt x="56" y="68"/>
                    <a:pt x="62" y="67"/>
                    <a:pt x="56" y="67"/>
                  </a:cubicBezTo>
                  <a:cubicBezTo>
                    <a:pt x="49" y="67"/>
                    <a:pt x="25" y="80"/>
                    <a:pt x="19" y="65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16" y="41"/>
                    <a:pt x="6" y="57"/>
                  </a:cubicBezTo>
                  <a:cubicBezTo>
                    <a:pt x="6" y="57"/>
                    <a:pt x="0" y="38"/>
                    <a:pt x="24" y="27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52" y="0"/>
                    <a:pt x="83" y="6"/>
                  </a:cubicBezTo>
                  <a:cubicBezTo>
                    <a:pt x="105" y="11"/>
                    <a:pt x="114" y="5"/>
                    <a:pt x="121" y="2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2"/>
                    <a:pt x="126" y="32"/>
                    <a:pt x="119" y="33"/>
                  </a:cubicBezTo>
                  <a:cubicBezTo>
                    <a:pt x="119" y="33"/>
                    <a:pt x="124" y="45"/>
                    <a:pt x="129" y="48"/>
                  </a:cubicBezTo>
                  <a:cubicBezTo>
                    <a:pt x="129" y="48"/>
                    <a:pt x="134" y="54"/>
                    <a:pt x="124" y="57"/>
                  </a:cubicBezTo>
                  <a:cubicBezTo>
                    <a:pt x="124" y="57"/>
                    <a:pt x="132" y="75"/>
                    <a:pt x="137" y="99"/>
                  </a:cubicBezTo>
                  <a:cubicBezTo>
                    <a:pt x="140" y="115"/>
                    <a:pt x="145" y="129"/>
                    <a:pt x="148" y="157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5"/>
            <p:cNvSpPr/>
            <p:nvPr/>
          </p:nvSpPr>
          <p:spPr>
            <a:xfrm>
              <a:off x="10299701" y="2868613"/>
              <a:ext cx="174625" cy="120650"/>
            </a:xfrm>
            <a:custGeom>
              <a:avLst/>
              <a:gdLst/>
              <a:ahLst/>
              <a:cxnLst/>
              <a:rect l="l" t="t" r="r" b="b"/>
              <a:pathLst>
                <a:path w="110" h="76" extrusionOk="0">
                  <a:moveTo>
                    <a:pt x="102" y="9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7" y="17"/>
                    <a:pt x="102" y="20"/>
                    <a:pt x="102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7" y="25"/>
                    <a:pt x="102" y="27"/>
                    <a:pt x="97" y="27"/>
                  </a:cubicBezTo>
                  <a:cubicBezTo>
                    <a:pt x="102" y="35"/>
                    <a:pt x="102" y="44"/>
                    <a:pt x="110" y="49"/>
                  </a:cubicBezTo>
                  <a:cubicBezTo>
                    <a:pt x="110" y="51"/>
                    <a:pt x="102" y="51"/>
                    <a:pt x="99" y="51"/>
                  </a:cubicBezTo>
                  <a:cubicBezTo>
                    <a:pt x="93" y="51"/>
                    <a:pt x="88" y="46"/>
                    <a:pt x="86" y="41"/>
                  </a:cubicBezTo>
                  <a:cubicBezTo>
                    <a:pt x="85" y="44"/>
                    <a:pt x="83" y="49"/>
                    <a:pt x="78" y="51"/>
                  </a:cubicBezTo>
                  <a:cubicBezTo>
                    <a:pt x="78" y="51"/>
                    <a:pt x="78" y="47"/>
                    <a:pt x="75" y="47"/>
                  </a:cubicBezTo>
                  <a:cubicBezTo>
                    <a:pt x="77" y="54"/>
                    <a:pt x="75" y="58"/>
                    <a:pt x="72" y="63"/>
                  </a:cubicBezTo>
                  <a:cubicBezTo>
                    <a:pt x="69" y="62"/>
                    <a:pt x="67" y="55"/>
                    <a:pt x="62" y="55"/>
                  </a:cubicBezTo>
                  <a:cubicBezTo>
                    <a:pt x="59" y="57"/>
                    <a:pt x="59" y="62"/>
                    <a:pt x="54" y="58"/>
                  </a:cubicBezTo>
                  <a:cubicBezTo>
                    <a:pt x="58" y="62"/>
                    <a:pt x="56" y="68"/>
                    <a:pt x="53" y="71"/>
                  </a:cubicBezTo>
                  <a:cubicBezTo>
                    <a:pt x="50" y="74"/>
                    <a:pt x="46" y="76"/>
                    <a:pt x="43" y="73"/>
                  </a:cubicBezTo>
                  <a:cubicBezTo>
                    <a:pt x="46" y="70"/>
                    <a:pt x="51" y="68"/>
                    <a:pt x="51" y="63"/>
                  </a:cubicBezTo>
                  <a:cubicBezTo>
                    <a:pt x="50" y="49"/>
                    <a:pt x="18" y="68"/>
                    <a:pt x="16" y="63"/>
                  </a:cubicBezTo>
                  <a:cubicBezTo>
                    <a:pt x="16" y="63"/>
                    <a:pt x="31" y="54"/>
                    <a:pt x="35" y="49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35" y="43"/>
                    <a:pt x="13" y="35"/>
                    <a:pt x="0" y="43"/>
                  </a:cubicBezTo>
                  <a:cubicBezTo>
                    <a:pt x="2" y="35"/>
                    <a:pt x="11" y="31"/>
                    <a:pt x="16" y="28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6" y="20"/>
                    <a:pt x="18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17"/>
                    <a:pt x="21" y="1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7"/>
                    <a:pt x="29" y="22"/>
                    <a:pt x="32" y="23"/>
                  </a:cubicBezTo>
                  <a:cubicBezTo>
                    <a:pt x="31" y="19"/>
                    <a:pt x="34" y="17"/>
                    <a:pt x="35" y="14"/>
                  </a:cubicBezTo>
                  <a:cubicBezTo>
                    <a:pt x="53" y="0"/>
                    <a:pt x="78" y="22"/>
                    <a:pt x="102" y="9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"/>
            <p:cNvSpPr/>
            <p:nvPr/>
          </p:nvSpPr>
          <p:spPr>
            <a:xfrm>
              <a:off x="10353676" y="2886075"/>
              <a:ext cx="65087" cy="34925"/>
            </a:xfrm>
            <a:custGeom>
              <a:avLst/>
              <a:gdLst/>
              <a:ahLst/>
              <a:cxnLst/>
              <a:rect l="l" t="t" r="r" b="b"/>
              <a:pathLst>
                <a:path w="41" h="22" extrusionOk="0">
                  <a:moveTo>
                    <a:pt x="41" y="5"/>
                  </a:moveTo>
                  <a:cubicBezTo>
                    <a:pt x="36" y="9"/>
                    <a:pt x="28" y="12"/>
                    <a:pt x="22" y="17"/>
                  </a:cubicBezTo>
                  <a:cubicBezTo>
                    <a:pt x="22" y="14"/>
                    <a:pt x="25" y="12"/>
                    <a:pt x="22" y="11"/>
                  </a:cubicBezTo>
                  <a:cubicBezTo>
                    <a:pt x="19" y="11"/>
                    <a:pt x="20" y="14"/>
                    <a:pt x="19" y="16"/>
                  </a:cubicBezTo>
                  <a:cubicBezTo>
                    <a:pt x="16" y="20"/>
                    <a:pt x="9" y="19"/>
                    <a:pt x="4" y="19"/>
                  </a:cubicBezTo>
                  <a:cubicBezTo>
                    <a:pt x="4" y="19"/>
                    <a:pt x="4" y="20"/>
                    <a:pt x="4" y="22"/>
                  </a:cubicBezTo>
                  <a:cubicBezTo>
                    <a:pt x="1" y="19"/>
                    <a:pt x="3" y="14"/>
                    <a:pt x="0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9"/>
                    <a:pt x="3" y="11"/>
                    <a:pt x="6" y="11"/>
                  </a:cubicBezTo>
                  <a:cubicBezTo>
                    <a:pt x="14" y="0"/>
                    <a:pt x="32" y="12"/>
                    <a:pt x="41" y="5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"/>
            <p:cNvSpPr/>
            <p:nvPr/>
          </p:nvSpPr>
          <p:spPr>
            <a:xfrm>
              <a:off x="10404476" y="2900363"/>
              <a:ext cx="30162" cy="50800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5" y="7"/>
                  </a:moveTo>
                  <a:cubicBezTo>
                    <a:pt x="11" y="10"/>
                    <a:pt x="19" y="15"/>
                    <a:pt x="14" y="19"/>
                  </a:cubicBezTo>
                  <a:cubicBezTo>
                    <a:pt x="11" y="23"/>
                    <a:pt x="4" y="26"/>
                    <a:pt x="3" y="32"/>
                  </a:cubicBezTo>
                  <a:cubicBezTo>
                    <a:pt x="0" y="24"/>
                    <a:pt x="7" y="21"/>
                    <a:pt x="7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1"/>
                    <a:pt x="7" y="10"/>
                    <a:pt x="7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2"/>
                    <a:pt x="15" y="0"/>
                    <a:pt x="15" y="7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"/>
            <p:cNvSpPr/>
            <p:nvPr/>
          </p:nvSpPr>
          <p:spPr>
            <a:xfrm>
              <a:off x="10328276" y="2913063"/>
              <a:ext cx="22225" cy="12700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4" y="0"/>
                  </a:moveTo>
                  <a:cubicBezTo>
                    <a:pt x="14" y="5"/>
                    <a:pt x="9" y="5"/>
                    <a:pt x="6" y="5"/>
                  </a:cubicBezTo>
                  <a:cubicBezTo>
                    <a:pt x="3" y="8"/>
                    <a:pt x="1" y="2"/>
                    <a:pt x="0" y="2"/>
                  </a:cubicBezTo>
                  <a:cubicBezTo>
                    <a:pt x="1" y="2"/>
                    <a:pt x="5" y="3"/>
                    <a:pt x="6" y="2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5"/>
            <p:cNvSpPr/>
            <p:nvPr/>
          </p:nvSpPr>
          <p:spPr>
            <a:xfrm>
              <a:off x="10366376" y="2921000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7" y="3"/>
                  </a:moveTo>
                  <a:cubicBezTo>
                    <a:pt x="16" y="10"/>
                    <a:pt x="11" y="13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18"/>
                    <a:pt x="9" y="13"/>
                    <a:pt x="11" y="10"/>
                  </a:cubicBezTo>
                  <a:cubicBezTo>
                    <a:pt x="12" y="8"/>
                    <a:pt x="12" y="5"/>
                    <a:pt x="11" y="5"/>
                  </a:cubicBezTo>
                  <a:cubicBezTo>
                    <a:pt x="6" y="3"/>
                    <a:pt x="3" y="6"/>
                    <a:pt x="0" y="3"/>
                  </a:cubicBezTo>
                  <a:cubicBezTo>
                    <a:pt x="1" y="3"/>
                    <a:pt x="6" y="2"/>
                    <a:pt x="9" y="0"/>
                  </a:cubicBezTo>
                  <a:cubicBezTo>
                    <a:pt x="12" y="0"/>
                    <a:pt x="16" y="2"/>
                    <a:pt x="17" y="3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10701338" y="3417888"/>
              <a:ext cx="96837" cy="122238"/>
            </a:xfrm>
            <a:custGeom>
              <a:avLst/>
              <a:gdLst/>
              <a:ahLst/>
              <a:cxnLst/>
              <a:rect l="l" t="t" r="r" b="b"/>
              <a:pathLst>
                <a:path w="61" h="77" extrusionOk="0">
                  <a:moveTo>
                    <a:pt x="51" y="0"/>
                  </a:moveTo>
                  <a:cubicBezTo>
                    <a:pt x="45" y="7"/>
                    <a:pt x="45" y="7"/>
                    <a:pt x="40" y="15"/>
                  </a:cubicBezTo>
                  <a:cubicBezTo>
                    <a:pt x="37" y="21"/>
                    <a:pt x="32" y="31"/>
                    <a:pt x="29" y="40"/>
                  </a:cubicBezTo>
                  <a:cubicBezTo>
                    <a:pt x="37" y="35"/>
                    <a:pt x="48" y="34"/>
                    <a:pt x="61" y="32"/>
                  </a:cubicBezTo>
                  <a:cubicBezTo>
                    <a:pt x="45" y="45"/>
                    <a:pt x="29" y="64"/>
                    <a:pt x="21" y="7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8" y="69"/>
                    <a:pt x="22" y="67"/>
                    <a:pt x="22" y="62"/>
                  </a:cubicBezTo>
                  <a:cubicBezTo>
                    <a:pt x="19" y="61"/>
                    <a:pt x="18" y="66"/>
                    <a:pt x="16" y="66"/>
                  </a:cubicBezTo>
                  <a:cubicBezTo>
                    <a:pt x="16" y="62"/>
                    <a:pt x="19" y="61"/>
                    <a:pt x="16" y="58"/>
                  </a:cubicBezTo>
                  <a:cubicBezTo>
                    <a:pt x="13" y="58"/>
                    <a:pt x="13" y="61"/>
                    <a:pt x="11" y="62"/>
                  </a:cubicBezTo>
                  <a:cubicBezTo>
                    <a:pt x="11" y="59"/>
                    <a:pt x="13" y="56"/>
                    <a:pt x="13" y="53"/>
                  </a:cubicBezTo>
                  <a:cubicBezTo>
                    <a:pt x="11" y="51"/>
                    <a:pt x="10" y="56"/>
                    <a:pt x="8" y="54"/>
                  </a:cubicBezTo>
                  <a:cubicBezTo>
                    <a:pt x="10" y="54"/>
                    <a:pt x="8" y="51"/>
                    <a:pt x="8" y="50"/>
                  </a:cubicBezTo>
                  <a:cubicBezTo>
                    <a:pt x="7" y="50"/>
                    <a:pt x="5" y="51"/>
                    <a:pt x="3" y="53"/>
                  </a:cubicBezTo>
                  <a:cubicBezTo>
                    <a:pt x="0" y="43"/>
                    <a:pt x="10" y="37"/>
                    <a:pt x="11" y="31"/>
                  </a:cubicBezTo>
                  <a:cubicBezTo>
                    <a:pt x="22" y="19"/>
                    <a:pt x="30" y="8"/>
                    <a:pt x="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"/>
            <p:cNvSpPr/>
            <p:nvPr/>
          </p:nvSpPr>
          <p:spPr>
            <a:xfrm>
              <a:off x="10058401" y="3441700"/>
              <a:ext cx="98425" cy="115888"/>
            </a:xfrm>
            <a:custGeom>
              <a:avLst/>
              <a:gdLst/>
              <a:ahLst/>
              <a:cxnLst/>
              <a:rect l="l" t="t" r="r" b="b"/>
              <a:pathLst>
                <a:path w="62" h="73" extrusionOk="0">
                  <a:moveTo>
                    <a:pt x="62" y="46"/>
                  </a:moveTo>
                  <a:cubicBezTo>
                    <a:pt x="58" y="47"/>
                    <a:pt x="57" y="44"/>
                    <a:pt x="54" y="44"/>
                  </a:cubicBezTo>
                  <a:cubicBezTo>
                    <a:pt x="54" y="47"/>
                    <a:pt x="55" y="49"/>
                    <a:pt x="55" y="51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7" y="52"/>
                    <a:pt x="52" y="54"/>
                    <a:pt x="51" y="57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9"/>
                    <a:pt x="47" y="60"/>
                    <a:pt x="47" y="63"/>
                  </a:cubicBezTo>
                  <a:cubicBezTo>
                    <a:pt x="43" y="63"/>
                    <a:pt x="41" y="60"/>
                    <a:pt x="38" y="59"/>
                  </a:cubicBezTo>
                  <a:cubicBezTo>
                    <a:pt x="39" y="63"/>
                    <a:pt x="44" y="66"/>
                    <a:pt x="46" y="7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33" y="59"/>
                    <a:pt x="17" y="39"/>
                    <a:pt x="0" y="30"/>
                  </a:cubicBezTo>
                  <a:cubicBezTo>
                    <a:pt x="12" y="30"/>
                    <a:pt x="23" y="31"/>
                    <a:pt x="33" y="38"/>
                  </a:cubicBezTo>
                  <a:cubicBezTo>
                    <a:pt x="30" y="28"/>
                    <a:pt x="27" y="24"/>
                    <a:pt x="22" y="14"/>
                  </a:cubicBezTo>
                  <a:cubicBezTo>
                    <a:pt x="19" y="9"/>
                    <a:pt x="14" y="4"/>
                    <a:pt x="11" y="0"/>
                  </a:cubicBezTo>
                  <a:cubicBezTo>
                    <a:pt x="31" y="12"/>
                    <a:pt x="52" y="25"/>
                    <a:pt x="6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10567988" y="3451225"/>
              <a:ext cx="128587" cy="149225"/>
            </a:xfrm>
            <a:custGeom>
              <a:avLst/>
              <a:gdLst/>
              <a:ahLst/>
              <a:cxnLst/>
              <a:rect l="l" t="t" r="r" b="b"/>
              <a:pathLst>
                <a:path w="81" h="94" extrusionOk="0">
                  <a:moveTo>
                    <a:pt x="16" y="6"/>
                  </a:moveTo>
                  <a:cubicBezTo>
                    <a:pt x="16" y="13"/>
                    <a:pt x="21" y="14"/>
                    <a:pt x="22" y="21"/>
                  </a:cubicBezTo>
                  <a:cubicBezTo>
                    <a:pt x="24" y="21"/>
                    <a:pt x="22" y="24"/>
                    <a:pt x="24" y="25"/>
                  </a:cubicBezTo>
                  <a:cubicBezTo>
                    <a:pt x="27" y="29"/>
                    <a:pt x="29" y="32"/>
                    <a:pt x="32" y="35"/>
                  </a:cubicBezTo>
                  <a:cubicBezTo>
                    <a:pt x="30" y="40"/>
                    <a:pt x="36" y="38"/>
                    <a:pt x="35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4" y="51"/>
                    <a:pt x="56" y="51"/>
                    <a:pt x="60" y="57"/>
                  </a:cubicBezTo>
                  <a:cubicBezTo>
                    <a:pt x="65" y="59"/>
                    <a:pt x="75" y="59"/>
                    <a:pt x="76" y="62"/>
                  </a:cubicBezTo>
                  <a:cubicBezTo>
                    <a:pt x="78" y="67"/>
                    <a:pt x="81" y="68"/>
                    <a:pt x="78" y="73"/>
                  </a:cubicBezTo>
                  <a:cubicBezTo>
                    <a:pt x="78" y="75"/>
                    <a:pt x="76" y="75"/>
                    <a:pt x="75" y="75"/>
                  </a:cubicBezTo>
                  <a:cubicBezTo>
                    <a:pt x="76" y="68"/>
                    <a:pt x="73" y="67"/>
                    <a:pt x="68" y="64"/>
                  </a:cubicBezTo>
                  <a:cubicBezTo>
                    <a:pt x="65" y="60"/>
                    <a:pt x="59" y="64"/>
                    <a:pt x="54" y="60"/>
                  </a:cubicBezTo>
                  <a:cubicBezTo>
                    <a:pt x="56" y="67"/>
                    <a:pt x="68" y="64"/>
                    <a:pt x="70" y="72"/>
                  </a:cubicBezTo>
                  <a:cubicBezTo>
                    <a:pt x="70" y="76"/>
                    <a:pt x="70" y="81"/>
                    <a:pt x="67" y="83"/>
                  </a:cubicBezTo>
                  <a:cubicBezTo>
                    <a:pt x="67" y="83"/>
                    <a:pt x="65" y="84"/>
                    <a:pt x="64" y="84"/>
                  </a:cubicBezTo>
                  <a:cubicBezTo>
                    <a:pt x="62" y="81"/>
                    <a:pt x="67" y="73"/>
                    <a:pt x="62" y="72"/>
                  </a:cubicBezTo>
                  <a:cubicBezTo>
                    <a:pt x="57" y="68"/>
                    <a:pt x="54" y="67"/>
                    <a:pt x="51" y="64"/>
                  </a:cubicBezTo>
                  <a:cubicBezTo>
                    <a:pt x="51" y="70"/>
                    <a:pt x="60" y="72"/>
                    <a:pt x="60" y="78"/>
                  </a:cubicBezTo>
                  <a:cubicBezTo>
                    <a:pt x="57" y="84"/>
                    <a:pt x="56" y="91"/>
                    <a:pt x="49" y="92"/>
                  </a:cubicBezTo>
                  <a:cubicBezTo>
                    <a:pt x="46" y="92"/>
                    <a:pt x="41" y="94"/>
                    <a:pt x="41" y="91"/>
                  </a:cubicBezTo>
                  <a:cubicBezTo>
                    <a:pt x="40" y="87"/>
                    <a:pt x="44" y="89"/>
                    <a:pt x="46" y="87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87"/>
                    <a:pt x="49" y="86"/>
                    <a:pt x="49" y="84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1" y="84"/>
                    <a:pt x="51" y="81"/>
                    <a:pt x="54" y="80"/>
                  </a:cubicBezTo>
                  <a:cubicBezTo>
                    <a:pt x="51" y="76"/>
                    <a:pt x="49" y="73"/>
                    <a:pt x="48" y="70"/>
                  </a:cubicBezTo>
                  <a:cubicBezTo>
                    <a:pt x="43" y="67"/>
                    <a:pt x="43" y="62"/>
                    <a:pt x="40" y="59"/>
                  </a:cubicBezTo>
                  <a:cubicBezTo>
                    <a:pt x="32" y="57"/>
                    <a:pt x="21" y="54"/>
                    <a:pt x="14" y="59"/>
                  </a:cubicBezTo>
                  <a:cubicBezTo>
                    <a:pt x="11" y="59"/>
                    <a:pt x="9" y="57"/>
                    <a:pt x="11" y="54"/>
                  </a:cubicBezTo>
                  <a:cubicBezTo>
                    <a:pt x="11" y="48"/>
                    <a:pt x="13" y="51"/>
                    <a:pt x="14" y="49"/>
                  </a:cubicBezTo>
                  <a:cubicBezTo>
                    <a:pt x="24" y="48"/>
                    <a:pt x="30" y="56"/>
                    <a:pt x="38" y="53"/>
                  </a:cubicBezTo>
                  <a:cubicBezTo>
                    <a:pt x="35" y="49"/>
                    <a:pt x="32" y="48"/>
                    <a:pt x="30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7" y="40"/>
                    <a:pt x="24" y="41"/>
                    <a:pt x="24" y="4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2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27"/>
                    <a:pt x="16" y="29"/>
                    <a:pt x="14" y="2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4" y="22"/>
                    <a:pt x="13" y="24"/>
                    <a:pt x="11" y="22"/>
                  </a:cubicBezTo>
                  <a:cubicBezTo>
                    <a:pt x="9" y="19"/>
                    <a:pt x="13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6" y="21"/>
                    <a:pt x="8" y="18"/>
                  </a:cubicBezTo>
                  <a:cubicBezTo>
                    <a:pt x="8" y="14"/>
                    <a:pt x="11" y="14"/>
                    <a:pt x="11" y="11"/>
                  </a:cubicBezTo>
                  <a:cubicBezTo>
                    <a:pt x="9" y="11"/>
                    <a:pt x="6" y="14"/>
                    <a:pt x="5" y="14"/>
                  </a:cubicBezTo>
                  <a:cubicBezTo>
                    <a:pt x="3" y="11"/>
                    <a:pt x="8" y="10"/>
                    <a:pt x="8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6"/>
                    <a:pt x="0" y="3"/>
                    <a:pt x="3" y="0"/>
                  </a:cubicBezTo>
                  <a:cubicBezTo>
                    <a:pt x="6" y="3"/>
                    <a:pt x="11" y="6"/>
                    <a:pt x="16" y="6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10161588" y="3455988"/>
              <a:ext cx="119062" cy="153988"/>
            </a:xfrm>
            <a:custGeom>
              <a:avLst/>
              <a:gdLst/>
              <a:ahLst/>
              <a:cxnLst/>
              <a:rect l="l" t="t" r="r" b="b"/>
              <a:pathLst>
                <a:path w="75" h="97" extrusionOk="0">
                  <a:moveTo>
                    <a:pt x="73" y="7"/>
                  </a:moveTo>
                  <a:cubicBezTo>
                    <a:pt x="71" y="7"/>
                    <a:pt x="71" y="5"/>
                    <a:pt x="70" y="7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3" y="15"/>
                    <a:pt x="71" y="13"/>
                    <a:pt x="68" y="11"/>
                  </a:cubicBezTo>
                  <a:cubicBezTo>
                    <a:pt x="68" y="15"/>
                    <a:pt x="71" y="15"/>
                    <a:pt x="7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8" y="19"/>
                    <a:pt x="68" y="21"/>
                  </a:cubicBezTo>
                  <a:cubicBezTo>
                    <a:pt x="67" y="24"/>
                    <a:pt x="63" y="21"/>
                    <a:pt x="62" y="24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9"/>
                    <a:pt x="65" y="30"/>
                    <a:pt x="62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5"/>
                    <a:pt x="62" y="32"/>
                    <a:pt x="62" y="35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9" y="38"/>
                    <a:pt x="54" y="40"/>
                    <a:pt x="54" y="42"/>
                  </a:cubicBezTo>
                  <a:cubicBezTo>
                    <a:pt x="54" y="42"/>
                    <a:pt x="54" y="42"/>
                    <a:pt x="54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1" y="45"/>
                    <a:pt x="52" y="46"/>
                    <a:pt x="52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50"/>
                    <a:pt x="49" y="50"/>
                    <a:pt x="51" y="50"/>
                  </a:cubicBezTo>
                  <a:cubicBezTo>
                    <a:pt x="48" y="54"/>
                    <a:pt x="43" y="53"/>
                    <a:pt x="41" y="56"/>
                  </a:cubicBezTo>
                  <a:cubicBezTo>
                    <a:pt x="51" y="57"/>
                    <a:pt x="60" y="51"/>
                    <a:pt x="71" y="54"/>
                  </a:cubicBezTo>
                  <a:cubicBezTo>
                    <a:pt x="73" y="56"/>
                    <a:pt x="71" y="59"/>
                    <a:pt x="71" y="61"/>
                  </a:cubicBezTo>
                  <a:cubicBezTo>
                    <a:pt x="67" y="62"/>
                    <a:pt x="63" y="61"/>
                    <a:pt x="59" y="59"/>
                  </a:cubicBezTo>
                  <a:cubicBezTo>
                    <a:pt x="52" y="62"/>
                    <a:pt x="44" y="59"/>
                    <a:pt x="40" y="64"/>
                  </a:cubicBezTo>
                  <a:cubicBezTo>
                    <a:pt x="41" y="70"/>
                    <a:pt x="35" y="70"/>
                    <a:pt x="35" y="75"/>
                  </a:cubicBezTo>
                  <a:cubicBezTo>
                    <a:pt x="32" y="77"/>
                    <a:pt x="30" y="80"/>
                    <a:pt x="28" y="83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30" y="89"/>
                    <a:pt x="36" y="89"/>
                    <a:pt x="41" y="91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33" y="97"/>
                    <a:pt x="30" y="96"/>
                    <a:pt x="25" y="92"/>
                  </a:cubicBezTo>
                  <a:cubicBezTo>
                    <a:pt x="22" y="89"/>
                    <a:pt x="22" y="84"/>
                    <a:pt x="22" y="80"/>
                  </a:cubicBezTo>
                  <a:cubicBezTo>
                    <a:pt x="24" y="75"/>
                    <a:pt x="32" y="75"/>
                    <a:pt x="32" y="70"/>
                  </a:cubicBezTo>
                  <a:cubicBezTo>
                    <a:pt x="28" y="72"/>
                    <a:pt x="22" y="73"/>
                    <a:pt x="19" y="75"/>
                  </a:cubicBezTo>
                  <a:cubicBezTo>
                    <a:pt x="16" y="80"/>
                    <a:pt x="19" y="83"/>
                    <a:pt x="19" y="88"/>
                  </a:cubicBezTo>
                  <a:cubicBezTo>
                    <a:pt x="19" y="91"/>
                    <a:pt x="14" y="89"/>
                    <a:pt x="13" y="88"/>
                  </a:cubicBezTo>
                  <a:cubicBezTo>
                    <a:pt x="9" y="86"/>
                    <a:pt x="9" y="84"/>
                    <a:pt x="9" y="81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72"/>
                    <a:pt x="20" y="72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9" y="69"/>
                    <a:pt x="9" y="67"/>
                    <a:pt x="6" y="73"/>
                  </a:cubicBezTo>
                  <a:cubicBezTo>
                    <a:pt x="6" y="75"/>
                    <a:pt x="5" y="80"/>
                    <a:pt x="3" y="77"/>
                  </a:cubicBezTo>
                  <a:cubicBezTo>
                    <a:pt x="0" y="73"/>
                    <a:pt x="1" y="72"/>
                    <a:pt x="0" y="69"/>
                  </a:cubicBezTo>
                  <a:cubicBezTo>
                    <a:pt x="0" y="69"/>
                    <a:pt x="1" y="69"/>
                    <a:pt x="0" y="69"/>
                  </a:cubicBezTo>
                  <a:cubicBezTo>
                    <a:pt x="3" y="62"/>
                    <a:pt x="13" y="64"/>
                    <a:pt x="17" y="62"/>
                  </a:cubicBezTo>
                  <a:cubicBezTo>
                    <a:pt x="25" y="54"/>
                    <a:pt x="38" y="54"/>
                    <a:pt x="43" y="46"/>
                  </a:cubicBezTo>
                  <a:cubicBezTo>
                    <a:pt x="46" y="43"/>
                    <a:pt x="49" y="40"/>
                    <a:pt x="51" y="37"/>
                  </a:cubicBezTo>
                  <a:cubicBezTo>
                    <a:pt x="54" y="35"/>
                    <a:pt x="51" y="29"/>
                    <a:pt x="55" y="29"/>
                  </a:cubicBezTo>
                  <a:cubicBezTo>
                    <a:pt x="54" y="22"/>
                    <a:pt x="60" y="22"/>
                    <a:pt x="59" y="18"/>
                  </a:cubicBezTo>
                  <a:cubicBezTo>
                    <a:pt x="65" y="13"/>
                    <a:pt x="62" y="0"/>
                    <a:pt x="73" y="2"/>
                  </a:cubicBezTo>
                  <a:cubicBezTo>
                    <a:pt x="75" y="2"/>
                    <a:pt x="73" y="5"/>
                    <a:pt x="73" y="7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10267951" y="3481388"/>
              <a:ext cx="17462" cy="22225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2"/>
                  </a:moveTo>
                  <a:cubicBezTo>
                    <a:pt x="8" y="5"/>
                    <a:pt x="9" y="14"/>
                    <a:pt x="3" y="13"/>
                  </a:cubicBezTo>
                  <a:cubicBezTo>
                    <a:pt x="0" y="8"/>
                    <a:pt x="8" y="10"/>
                    <a:pt x="6" y="5"/>
                  </a:cubicBezTo>
                  <a:cubicBezTo>
                    <a:pt x="8" y="5"/>
                    <a:pt x="8" y="0"/>
                    <a:pt x="11" y="2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10633076" y="3489325"/>
              <a:ext cx="73025" cy="50800"/>
            </a:xfrm>
            <a:custGeom>
              <a:avLst/>
              <a:gdLst/>
              <a:ahLst/>
              <a:cxnLst/>
              <a:rect l="l" t="t" r="r" b="b"/>
              <a:pathLst>
                <a:path w="46" h="32" extrusionOk="0">
                  <a:moveTo>
                    <a:pt x="23" y="1"/>
                  </a:moveTo>
                  <a:cubicBezTo>
                    <a:pt x="23" y="5"/>
                    <a:pt x="19" y="6"/>
                    <a:pt x="19" y="9"/>
                  </a:cubicBezTo>
                  <a:cubicBezTo>
                    <a:pt x="23" y="11"/>
                    <a:pt x="26" y="6"/>
                    <a:pt x="30" y="6"/>
                  </a:cubicBezTo>
                  <a:cubicBezTo>
                    <a:pt x="30" y="9"/>
                    <a:pt x="27" y="9"/>
                    <a:pt x="27" y="13"/>
                  </a:cubicBezTo>
                  <a:cubicBezTo>
                    <a:pt x="30" y="14"/>
                    <a:pt x="32" y="11"/>
                    <a:pt x="35" y="11"/>
                  </a:cubicBezTo>
                  <a:cubicBezTo>
                    <a:pt x="35" y="14"/>
                    <a:pt x="32" y="14"/>
                    <a:pt x="32" y="17"/>
                  </a:cubicBezTo>
                  <a:cubicBezTo>
                    <a:pt x="35" y="19"/>
                    <a:pt x="37" y="16"/>
                    <a:pt x="40" y="16"/>
                  </a:cubicBezTo>
                  <a:cubicBezTo>
                    <a:pt x="40" y="19"/>
                    <a:pt x="38" y="22"/>
                    <a:pt x="37" y="24"/>
                  </a:cubicBezTo>
                  <a:cubicBezTo>
                    <a:pt x="38" y="22"/>
                    <a:pt x="43" y="21"/>
                    <a:pt x="46" y="22"/>
                  </a:cubicBezTo>
                  <a:cubicBezTo>
                    <a:pt x="46" y="27"/>
                    <a:pt x="37" y="27"/>
                    <a:pt x="35" y="30"/>
                  </a:cubicBezTo>
                  <a:cubicBezTo>
                    <a:pt x="34" y="30"/>
                    <a:pt x="35" y="32"/>
                    <a:pt x="35" y="30"/>
                  </a:cubicBezTo>
                  <a:cubicBezTo>
                    <a:pt x="24" y="29"/>
                    <a:pt x="16" y="22"/>
                    <a:pt x="7" y="21"/>
                  </a:cubicBezTo>
                  <a:cubicBezTo>
                    <a:pt x="3" y="19"/>
                    <a:pt x="2" y="17"/>
                    <a:pt x="0" y="16"/>
                  </a:cubicBezTo>
                  <a:cubicBezTo>
                    <a:pt x="7" y="9"/>
                    <a:pt x="11" y="6"/>
                    <a:pt x="18" y="0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10426701" y="3497263"/>
              <a:ext cx="1587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AB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0150476" y="3503613"/>
              <a:ext cx="71437" cy="46038"/>
            </a:xfrm>
            <a:custGeom>
              <a:avLst/>
              <a:gdLst/>
              <a:ahLst/>
              <a:cxnLst/>
              <a:rect l="l" t="t" r="r" b="b"/>
              <a:pathLst>
                <a:path w="45" h="29" extrusionOk="0">
                  <a:moveTo>
                    <a:pt x="45" y="12"/>
                  </a:moveTo>
                  <a:cubicBezTo>
                    <a:pt x="35" y="21"/>
                    <a:pt x="24" y="24"/>
                    <a:pt x="12" y="29"/>
                  </a:cubicBezTo>
                  <a:cubicBezTo>
                    <a:pt x="8" y="26"/>
                    <a:pt x="0" y="27"/>
                    <a:pt x="0" y="21"/>
                  </a:cubicBezTo>
                  <a:cubicBezTo>
                    <a:pt x="5" y="20"/>
                    <a:pt x="8" y="24"/>
                    <a:pt x="13" y="23"/>
                  </a:cubicBezTo>
                  <a:cubicBezTo>
                    <a:pt x="13" y="21"/>
                    <a:pt x="7" y="18"/>
                    <a:pt x="10" y="15"/>
                  </a:cubicBezTo>
                  <a:cubicBezTo>
                    <a:pt x="12" y="15"/>
                    <a:pt x="15" y="18"/>
                    <a:pt x="16" y="16"/>
                  </a:cubicBezTo>
                  <a:cubicBezTo>
                    <a:pt x="16" y="15"/>
                    <a:pt x="13" y="12"/>
                    <a:pt x="15" y="10"/>
                  </a:cubicBezTo>
                  <a:cubicBezTo>
                    <a:pt x="18" y="8"/>
                    <a:pt x="21" y="13"/>
                    <a:pt x="23" y="10"/>
                  </a:cubicBezTo>
                  <a:cubicBezTo>
                    <a:pt x="21" y="8"/>
                    <a:pt x="20" y="7"/>
                    <a:pt x="20" y="5"/>
                  </a:cubicBezTo>
                  <a:cubicBezTo>
                    <a:pt x="21" y="5"/>
                    <a:pt x="23" y="7"/>
                    <a:pt x="26" y="7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0"/>
                    <a:pt x="29" y="2"/>
                    <a:pt x="32" y="2"/>
                  </a:cubicBezTo>
                  <a:lnTo>
                    <a:pt x="4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10582276" y="35163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E7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10371138" y="3468688"/>
              <a:ext cx="14287" cy="20638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5" y="7"/>
                  </a:moveTo>
                  <a:cubicBezTo>
                    <a:pt x="5" y="5"/>
                    <a:pt x="6" y="0"/>
                    <a:pt x="8" y="3"/>
                  </a:cubicBezTo>
                  <a:cubicBezTo>
                    <a:pt x="9" y="7"/>
                    <a:pt x="6" y="10"/>
                    <a:pt x="5" y="11"/>
                  </a:cubicBezTo>
                  <a:cubicBezTo>
                    <a:pt x="3" y="13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1" y="5"/>
                    <a:pt x="5" y="7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10456863" y="3468688"/>
              <a:ext cx="17462" cy="20638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9" y="2"/>
                  </a:moveTo>
                  <a:cubicBezTo>
                    <a:pt x="11" y="7"/>
                    <a:pt x="8" y="8"/>
                    <a:pt x="8" y="13"/>
                  </a:cubicBezTo>
                  <a:cubicBezTo>
                    <a:pt x="3" y="13"/>
                    <a:pt x="3" y="8"/>
                    <a:pt x="0" y="7"/>
                  </a:cubicBezTo>
                  <a:cubicBezTo>
                    <a:pt x="0" y="5"/>
                    <a:pt x="1" y="3"/>
                    <a:pt x="3" y="3"/>
                  </a:cubicBezTo>
                  <a:cubicBezTo>
                    <a:pt x="5" y="3"/>
                    <a:pt x="6" y="5"/>
                    <a:pt x="6" y="7"/>
                  </a:cubicBezTo>
                  <a:cubicBezTo>
                    <a:pt x="8" y="7"/>
                    <a:pt x="6" y="0"/>
                    <a:pt x="9" y="2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10436226" y="3479800"/>
              <a:ext cx="17462" cy="14288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11" y="1"/>
                  </a:moveTo>
                  <a:cubicBezTo>
                    <a:pt x="10" y="3"/>
                    <a:pt x="10" y="7"/>
                    <a:pt x="7" y="9"/>
                  </a:cubicBezTo>
                  <a:cubicBezTo>
                    <a:pt x="3" y="9"/>
                    <a:pt x="2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3"/>
                    <a:pt x="8" y="6"/>
                    <a:pt x="7" y="1"/>
                  </a:cubicBezTo>
                  <a:cubicBezTo>
                    <a:pt x="8" y="1"/>
                    <a:pt x="10" y="0"/>
                    <a:pt x="11" y="1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0391776" y="3481388"/>
              <a:ext cx="12700" cy="20638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4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8"/>
                    <a:pt x="6" y="8"/>
                  </a:cubicBezTo>
                  <a:cubicBezTo>
                    <a:pt x="3" y="13"/>
                    <a:pt x="1" y="8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3" y="3"/>
                    <a:pt x="4" y="6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0372726" y="3489325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8" y="5"/>
                  </a:moveTo>
                  <a:cubicBezTo>
                    <a:pt x="10" y="6"/>
                    <a:pt x="12" y="9"/>
                    <a:pt x="12" y="9"/>
                  </a:cubicBezTo>
                  <a:cubicBezTo>
                    <a:pt x="8" y="8"/>
                    <a:pt x="8" y="14"/>
                    <a:pt x="5" y="11"/>
                  </a:cubicBezTo>
                  <a:cubicBezTo>
                    <a:pt x="5" y="8"/>
                    <a:pt x="0" y="3"/>
                    <a:pt x="5" y="1"/>
                  </a:cubicBezTo>
                  <a:cubicBezTo>
                    <a:pt x="8" y="0"/>
                    <a:pt x="4" y="8"/>
                    <a:pt x="8" y="5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10452101" y="3490913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4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4" y="10"/>
                    <a:pt x="1" y="8"/>
                    <a:pt x="0" y="5"/>
                  </a:cubicBezTo>
                  <a:cubicBezTo>
                    <a:pt x="1" y="4"/>
                    <a:pt x="1" y="0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5"/>
                    <a:pt x="4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10415588" y="349091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7" y="5"/>
                    <a:pt x="5" y="8"/>
                  </a:cubicBezTo>
                  <a:cubicBezTo>
                    <a:pt x="4" y="7"/>
                    <a:pt x="4" y="4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7" y="5"/>
                    <a:pt x="8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0428288" y="3494088"/>
              <a:ext cx="15875" cy="20638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10" y="2"/>
                  </a:moveTo>
                  <a:cubicBezTo>
                    <a:pt x="10" y="6"/>
                    <a:pt x="8" y="10"/>
                    <a:pt x="7" y="13"/>
                  </a:cubicBezTo>
                  <a:cubicBezTo>
                    <a:pt x="4" y="13"/>
                    <a:pt x="0" y="10"/>
                    <a:pt x="0" y="8"/>
                  </a:cubicBezTo>
                  <a:cubicBezTo>
                    <a:pt x="0" y="6"/>
                    <a:pt x="2" y="2"/>
                    <a:pt x="5" y="3"/>
                  </a:cubicBezTo>
                  <a:cubicBezTo>
                    <a:pt x="7" y="3"/>
                    <a:pt x="7" y="0"/>
                    <a:pt x="10" y="2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10404476" y="3497263"/>
              <a:ext cx="14287" cy="1905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3" y="6"/>
                  </a:moveTo>
                  <a:cubicBezTo>
                    <a:pt x="4" y="6"/>
                    <a:pt x="7" y="3"/>
                    <a:pt x="9" y="6"/>
                  </a:cubicBezTo>
                  <a:cubicBezTo>
                    <a:pt x="9" y="9"/>
                    <a:pt x="6" y="11"/>
                    <a:pt x="3" y="12"/>
                  </a:cubicBezTo>
                  <a:cubicBezTo>
                    <a:pt x="0" y="9"/>
                    <a:pt x="0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10440988" y="3509963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8" y="11"/>
                  </a:moveTo>
                  <a:cubicBezTo>
                    <a:pt x="5" y="9"/>
                    <a:pt x="0" y="11"/>
                    <a:pt x="0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7" y="0"/>
                    <a:pt x="10" y="1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10388601" y="3511550"/>
              <a:ext cx="15875" cy="20638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5" y="7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10" y="3"/>
                    <a:pt x="8" y="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1"/>
                    <a:pt x="0" y="8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5" y="3"/>
                    <a:pt x="5" y="7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10418763" y="3511550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3" y="5"/>
                  </a:moveTo>
                  <a:cubicBezTo>
                    <a:pt x="5" y="5"/>
                    <a:pt x="3" y="8"/>
                    <a:pt x="5" y="7"/>
                  </a:cubicBezTo>
                  <a:cubicBezTo>
                    <a:pt x="6" y="7"/>
                    <a:pt x="5" y="3"/>
                    <a:pt x="6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8"/>
                    <a:pt x="8" y="11"/>
                    <a:pt x="5" y="15"/>
                  </a:cubicBezTo>
                  <a:cubicBezTo>
                    <a:pt x="3" y="11"/>
                    <a:pt x="0" y="10"/>
                    <a:pt x="0" y="5"/>
                  </a:cubicBezTo>
                  <a:cubicBezTo>
                    <a:pt x="0" y="0"/>
                    <a:pt x="2" y="5"/>
                    <a:pt x="3" y="5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10431463" y="3529013"/>
              <a:ext cx="9525" cy="17463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6" y="4"/>
                  </a:moveTo>
                  <a:cubicBezTo>
                    <a:pt x="6" y="7"/>
                    <a:pt x="5" y="5"/>
                    <a:pt x="3" y="11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4"/>
                    <a:pt x="3" y="2"/>
                    <a:pt x="5" y="0"/>
                  </a:cubicBezTo>
                  <a:cubicBezTo>
                    <a:pt x="6" y="0"/>
                    <a:pt x="6" y="2"/>
                    <a:pt x="6" y="4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0404476" y="3529013"/>
              <a:ext cx="14287" cy="17463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9" y="4"/>
                  </a:moveTo>
                  <a:cubicBezTo>
                    <a:pt x="9" y="7"/>
                    <a:pt x="7" y="10"/>
                    <a:pt x="4" y="11"/>
                  </a:cubicBezTo>
                  <a:cubicBezTo>
                    <a:pt x="1" y="11"/>
                    <a:pt x="1" y="5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7"/>
                    <a:pt x="7" y="0"/>
                    <a:pt x="9" y="4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0415588" y="3541713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8" y="10"/>
                  </a:moveTo>
                  <a:cubicBezTo>
                    <a:pt x="7" y="11"/>
                    <a:pt x="4" y="11"/>
                    <a:pt x="2" y="10"/>
                  </a:cubicBezTo>
                  <a:cubicBezTo>
                    <a:pt x="0" y="8"/>
                    <a:pt x="0" y="3"/>
                    <a:pt x="2" y="2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2"/>
                    <a:pt x="8" y="8"/>
                    <a:pt x="8" y="1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0699751" y="3535363"/>
              <a:ext cx="22225" cy="17463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11" y="7"/>
                  </a:moveTo>
                  <a:cubicBezTo>
                    <a:pt x="11" y="9"/>
                    <a:pt x="4" y="11"/>
                    <a:pt x="3" y="9"/>
                  </a:cubicBezTo>
                  <a:cubicBezTo>
                    <a:pt x="0" y="4"/>
                    <a:pt x="1" y="3"/>
                    <a:pt x="4" y="0"/>
                  </a:cubicBezTo>
                  <a:cubicBezTo>
                    <a:pt x="6" y="1"/>
                    <a:pt x="14" y="1"/>
                    <a:pt x="1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0218738" y="3544888"/>
              <a:ext cx="422275" cy="125413"/>
            </a:xfrm>
            <a:custGeom>
              <a:avLst/>
              <a:gdLst/>
              <a:ahLst/>
              <a:cxnLst/>
              <a:rect l="l" t="t" r="r" b="b"/>
              <a:pathLst>
                <a:path w="266" h="79" extrusionOk="0">
                  <a:moveTo>
                    <a:pt x="255" y="6"/>
                  </a:moveTo>
                  <a:cubicBezTo>
                    <a:pt x="260" y="11"/>
                    <a:pt x="263" y="16"/>
                    <a:pt x="266" y="21"/>
                  </a:cubicBezTo>
                  <a:cubicBezTo>
                    <a:pt x="245" y="41"/>
                    <a:pt x="217" y="59"/>
                    <a:pt x="186" y="67"/>
                  </a:cubicBezTo>
                  <a:cubicBezTo>
                    <a:pt x="140" y="79"/>
                    <a:pt x="82" y="75"/>
                    <a:pt x="43" y="57"/>
                  </a:cubicBezTo>
                  <a:cubicBezTo>
                    <a:pt x="29" y="49"/>
                    <a:pt x="13" y="40"/>
                    <a:pt x="2" y="30"/>
                  </a:cubicBezTo>
                  <a:cubicBezTo>
                    <a:pt x="0" y="21"/>
                    <a:pt x="8" y="21"/>
                    <a:pt x="8" y="13"/>
                  </a:cubicBezTo>
                  <a:cubicBezTo>
                    <a:pt x="23" y="6"/>
                    <a:pt x="27" y="14"/>
                    <a:pt x="43" y="13"/>
                  </a:cubicBezTo>
                  <a:cubicBezTo>
                    <a:pt x="78" y="30"/>
                    <a:pt x="128" y="38"/>
                    <a:pt x="172" y="27"/>
                  </a:cubicBezTo>
                  <a:cubicBezTo>
                    <a:pt x="193" y="22"/>
                    <a:pt x="207" y="17"/>
                    <a:pt x="223" y="6"/>
                  </a:cubicBezTo>
                  <a:cubicBezTo>
                    <a:pt x="231" y="9"/>
                    <a:pt x="239" y="0"/>
                    <a:pt x="250" y="5"/>
                  </a:cubicBezTo>
                  <a:lnTo>
                    <a:pt x="25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0139363" y="3549650"/>
              <a:ext cx="14287" cy="12700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9" y="2"/>
                  </a:moveTo>
                  <a:cubicBezTo>
                    <a:pt x="9" y="5"/>
                    <a:pt x="7" y="6"/>
                    <a:pt x="6" y="8"/>
                  </a:cubicBezTo>
                  <a:cubicBezTo>
                    <a:pt x="3" y="8"/>
                    <a:pt x="0" y="6"/>
                    <a:pt x="1" y="3"/>
                  </a:cubicBezTo>
                  <a:cubicBezTo>
                    <a:pt x="3" y="0"/>
                    <a:pt x="7" y="0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0277476" y="3546475"/>
              <a:ext cx="7937" cy="11113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3" y="5"/>
                  </a:moveTo>
                  <a:cubicBezTo>
                    <a:pt x="2" y="7"/>
                    <a:pt x="0" y="5"/>
                    <a:pt x="0" y="4"/>
                  </a:cubicBezTo>
                  <a:cubicBezTo>
                    <a:pt x="2" y="0"/>
                    <a:pt x="5" y="4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0150476" y="2981325"/>
              <a:ext cx="134937" cy="336550"/>
            </a:xfrm>
            <a:custGeom>
              <a:avLst/>
              <a:gdLst/>
              <a:ahLst/>
              <a:cxnLst/>
              <a:rect l="l" t="t" r="r" b="b"/>
              <a:pathLst>
                <a:path w="85" h="212" extrusionOk="0">
                  <a:moveTo>
                    <a:pt x="21" y="3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29" y="5"/>
                    <a:pt x="24" y="15"/>
                  </a:cubicBezTo>
                  <a:cubicBezTo>
                    <a:pt x="23" y="18"/>
                    <a:pt x="27" y="22"/>
                    <a:pt x="27" y="22"/>
                  </a:cubicBezTo>
                  <a:cubicBezTo>
                    <a:pt x="27" y="22"/>
                    <a:pt x="20" y="21"/>
                    <a:pt x="16" y="27"/>
                  </a:cubicBezTo>
                  <a:cubicBezTo>
                    <a:pt x="15" y="30"/>
                    <a:pt x="20" y="37"/>
                    <a:pt x="20" y="37"/>
                  </a:cubicBezTo>
                  <a:cubicBezTo>
                    <a:pt x="20" y="37"/>
                    <a:pt x="13" y="38"/>
                    <a:pt x="13" y="43"/>
                  </a:cubicBezTo>
                  <a:cubicBezTo>
                    <a:pt x="12" y="49"/>
                    <a:pt x="16" y="54"/>
                    <a:pt x="16" y="54"/>
                  </a:cubicBezTo>
                  <a:cubicBezTo>
                    <a:pt x="16" y="54"/>
                    <a:pt x="8" y="59"/>
                    <a:pt x="8" y="65"/>
                  </a:cubicBezTo>
                  <a:cubicBezTo>
                    <a:pt x="10" y="72"/>
                    <a:pt x="16" y="73"/>
                    <a:pt x="16" y="73"/>
                  </a:cubicBezTo>
                  <a:cubicBezTo>
                    <a:pt x="16" y="73"/>
                    <a:pt x="8" y="77"/>
                    <a:pt x="8" y="83"/>
                  </a:cubicBezTo>
                  <a:cubicBezTo>
                    <a:pt x="10" y="89"/>
                    <a:pt x="16" y="92"/>
                    <a:pt x="16" y="92"/>
                  </a:cubicBezTo>
                  <a:cubicBezTo>
                    <a:pt x="16" y="92"/>
                    <a:pt x="12" y="96"/>
                    <a:pt x="12" y="99"/>
                  </a:cubicBezTo>
                  <a:cubicBezTo>
                    <a:pt x="13" y="105"/>
                    <a:pt x="21" y="107"/>
                    <a:pt x="21" y="107"/>
                  </a:cubicBezTo>
                  <a:cubicBezTo>
                    <a:pt x="21" y="107"/>
                    <a:pt x="15" y="110"/>
                    <a:pt x="16" y="116"/>
                  </a:cubicBezTo>
                  <a:cubicBezTo>
                    <a:pt x="16" y="121"/>
                    <a:pt x="27" y="121"/>
                    <a:pt x="27" y="121"/>
                  </a:cubicBezTo>
                  <a:cubicBezTo>
                    <a:pt x="27" y="121"/>
                    <a:pt x="21" y="124"/>
                    <a:pt x="23" y="129"/>
                  </a:cubicBezTo>
                  <a:cubicBezTo>
                    <a:pt x="24" y="134"/>
                    <a:pt x="32" y="135"/>
                    <a:pt x="32" y="135"/>
                  </a:cubicBezTo>
                  <a:cubicBezTo>
                    <a:pt x="32" y="135"/>
                    <a:pt x="26" y="139"/>
                    <a:pt x="29" y="143"/>
                  </a:cubicBezTo>
                  <a:cubicBezTo>
                    <a:pt x="31" y="148"/>
                    <a:pt x="39" y="148"/>
                    <a:pt x="39" y="148"/>
                  </a:cubicBezTo>
                  <a:cubicBezTo>
                    <a:pt x="39" y="148"/>
                    <a:pt x="31" y="151"/>
                    <a:pt x="35" y="156"/>
                  </a:cubicBezTo>
                  <a:cubicBezTo>
                    <a:pt x="39" y="161"/>
                    <a:pt x="48" y="159"/>
                    <a:pt x="48" y="159"/>
                  </a:cubicBezTo>
                  <a:cubicBezTo>
                    <a:pt x="48" y="159"/>
                    <a:pt x="43" y="161"/>
                    <a:pt x="45" y="166"/>
                  </a:cubicBezTo>
                  <a:cubicBezTo>
                    <a:pt x="48" y="170"/>
                    <a:pt x="58" y="169"/>
                    <a:pt x="58" y="169"/>
                  </a:cubicBezTo>
                  <a:cubicBezTo>
                    <a:pt x="58" y="169"/>
                    <a:pt x="51" y="172"/>
                    <a:pt x="55" y="177"/>
                  </a:cubicBezTo>
                  <a:cubicBezTo>
                    <a:pt x="58" y="182"/>
                    <a:pt x="67" y="178"/>
                    <a:pt x="67" y="178"/>
                  </a:cubicBezTo>
                  <a:cubicBezTo>
                    <a:pt x="67" y="178"/>
                    <a:pt x="62" y="183"/>
                    <a:pt x="67" y="188"/>
                  </a:cubicBezTo>
                  <a:cubicBezTo>
                    <a:pt x="70" y="191"/>
                    <a:pt x="77" y="188"/>
                    <a:pt x="77" y="188"/>
                  </a:cubicBezTo>
                  <a:cubicBezTo>
                    <a:pt x="77" y="188"/>
                    <a:pt x="74" y="193"/>
                    <a:pt x="77" y="194"/>
                  </a:cubicBezTo>
                  <a:cubicBezTo>
                    <a:pt x="80" y="196"/>
                    <a:pt x="85" y="194"/>
                    <a:pt x="85" y="194"/>
                  </a:cubicBezTo>
                  <a:cubicBezTo>
                    <a:pt x="85" y="194"/>
                    <a:pt x="82" y="197"/>
                    <a:pt x="83" y="202"/>
                  </a:cubicBezTo>
                  <a:cubicBezTo>
                    <a:pt x="85" y="205"/>
                    <a:pt x="85" y="212"/>
                    <a:pt x="85" y="212"/>
                  </a:cubicBezTo>
                  <a:cubicBezTo>
                    <a:pt x="77" y="212"/>
                    <a:pt x="77" y="212"/>
                    <a:pt x="77" y="212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77" y="201"/>
                    <a:pt x="77" y="201"/>
                    <a:pt x="77" y="201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9" y="194"/>
                    <a:pt x="69" y="194"/>
                    <a:pt x="69" y="194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21" y="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0199688" y="3355975"/>
              <a:ext cx="93662" cy="52388"/>
            </a:xfrm>
            <a:custGeom>
              <a:avLst/>
              <a:gdLst/>
              <a:ahLst/>
              <a:cxnLst/>
              <a:rect l="l" t="t" r="r" b="b"/>
              <a:pathLst>
                <a:path w="59" h="33" extrusionOk="0">
                  <a:moveTo>
                    <a:pt x="54" y="1"/>
                  </a:moveTo>
                  <a:cubicBezTo>
                    <a:pt x="44" y="14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1"/>
                    <a:pt x="47" y="17"/>
                    <a:pt x="57" y="3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0153651" y="3343275"/>
              <a:ext cx="123825" cy="47625"/>
            </a:xfrm>
            <a:custGeom>
              <a:avLst/>
              <a:gdLst/>
              <a:ahLst/>
              <a:cxnLst/>
              <a:rect l="l" t="t" r="r" b="b"/>
              <a:pathLst>
                <a:path w="78" h="30" extrusionOk="0">
                  <a:moveTo>
                    <a:pt x="75" y="0"/>
                  </a:moveTo>
                  <a:cubicBezTo>
                    <a:pt x="53" y="17"/>
                    <a:pt x="3" y="25"/>
                    <a:pt x="2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28"/>
                    <a:pt x="54" y="20"/>
                    <a:pt x="76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0118726" y="3317875"/>
              <a:ext cx="153987" cy="50800"/>
            </a:xfrm>
            <a:custGeom>
              <a:avLst/>
              <a:gdLst/>
              <a:ahLst/>
              <a:cxnLst/>
              <a:rect l="l" t="t" r="r" b="b"/>
              <a:pathLst>
                <a:path w="97" h="32" extrusionOk="0">
                  <a:moveTo>
                    <a:pt x="94" y="0"/>
                  </a:moveTo>
                  <a:cubicBezTo>
                    <a:pt x="49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49" y="32"/>
                    <a:pt x="95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10077451" y="3297238"/>
              <a:ext cx="179387" cy="60325"/>
            </a:xfrm>
            <a:custGeom>
              <a:avLst/>
              <a:gdLst/>
              <a:ahLst/>
              <a:cxnLst/>
              <a:rect l="l" t="t" r="r" b="b"/>
              <a:pathLst>
                <a:path w="113" h="38" extrusionOk="0">
                  <a:moveTo>
                    <a:pt x="110" y="2"/>
                  </a:moveTo>
                  <a:cubicBezTo>
                    <a:pt x="56" y="33"/>
                    <a:pt x="4" y="22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58" y="38"/>
                    <a:pt x="112" y="5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110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0047288" y="3276600"/>
              <a:ext cx="246062" cy="76200"/>
            </a:xfrm>
            <a:custGeom>
              <a:avLst/>
              <a:gdLst/>
              <a:ahLst/>
              <a:cxnLst/>
              <a:rect l="l" t="t" r="r" b="b"/>
              <a:pathLst>
                <a:path w="155" h="48" extrusionOk="0">
                  <a:moveTo>
                    <a:pt x="115" y="5"/>
                  </a:moveTo>
                  <a:cubicBezTo>
                    <a:pt x="53" y="34"/>
                    <a:pt x="3" y="10"/>
                    <a:pt x="3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53" y="38"/>
                    <a:pt x="116" y="8"/>
                  </a:cubicBezTo>
                  <a:cubicBezTo>
                    <a:pt x="120" y="7"/>
                    <a:pt x="126" y="5"/>
                    <a:pt x="129" y="7"/>
                  </a:cubicBezTo>
                  <a:cubicBezTo>
                    <a:pt x="129" y="8"/>
                    <a:pt x="131" y="8"/>
                    <a:pt x="131" y="10"/>
                  </a:cubicBezTo>
                  <a:cubicBezTo>
                    <a:pt x="131" y="11"/>
                    <a:pt x="131" y="13"/>
                    <a:pt x="129" y="15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18"/>
                    <a:pt x="137" y="13"/>
                    <a:pt x="142" y="16"/>
                  </a:cubicBezTo>
                  <a:cubicBezTo>
                    <a:pt x="143" y="18"/>
                    <a:pt x="143" y="18"/>
                    <a:pt x="143" y="19"/>
                  </a:cubicBezTo>
                  <a:cubicBezTo>
                    <a:pt x="143" y="21"/>
                    <a:pt x="140" y="24"/>
                    <a:pt x="139" y="26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2" y="29"/>
                    <a:pt x="145" y="27"/>
                    <a:pt x="148" y="27"/>
                  </a:cubicBezTo>
                  <a:cubicBezTo>
                    <a:pt x="148" y="27"/>
                    <a:pt x="148" y="27"/>
                    <a:pt x="148" y="29"/>
                  </a:cubicBezTo>
                  <a:cubicBezTo>
                    <a:pt x="151" y="34"/>
                    <a:pt x="148" y="38"/>
                    <a:pt x="140" y="43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51" y="42"/>
                    <a:pt x="155" y="34"/>
                    <a:pt x="151" y="27"/>
                  </a:cubicBezTo>
                  <a:cubicBezTo>
                    <a:pt x="151" y="26"/>
                    <a:pt x="150" y="24"/>
                    <a:pt x="148" y="24"/>
                  </a:cubicBezTo>
                  <a:cubicBezTo>
                    <a:pt x="148" y="24"/>
                    <a:pt x="147" y="24"/>
                    <a:pt x="145" y="24"/>
                  </a:cubicBezTo>
                  <a:cubicBezTo>
                    <a:pt x="147" y="23"/>
                    <a:pt x="147" y="21"/>
                    <a:pt x="147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8"/>
                    <a:pt x="147" y="15"/>
                    <a:pt x="143" y="13"/>
                  </a:cubicBezTo>
                  <a:cubicBezTo>
                    <a:pt x="142" y="11"/>
                    <a:pt x="137" y="11"/>
                    <a:pt x="134" y="11"/>
                  </a:cubicBezTo>
                  <a:cubicBezTo>
                    <a:pt x="134" y="11"/>
                    <a:pt x="134" y="11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8"/>
                    <a:pt x="134" y="5"/>
                    <a:pt x="131" y="3"/>
                  </a:cubicBezTo>
                  <a:cubicBezTo>
                    <a:pt x="124" y="0"/>
                    <a:pt x="116" y="3"/>
                    <a:pt x="115" y="5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0028238" y="3246438"/>
              <a:ext cx="188912" cy="63500"/>
            </a:xfrm>
            <a:custGeom>
              <a:avLst/>
              <a:gdLst/>
              <a:ahLst/>
              <a:cxnLst/>
              <a:rect l="l" t="t" r="r" b="b"/>
              <a:pathLst>
                <a:path w="119" h="40" extrusionOk="0">
                  <a:moveTo>
                    <a:pt x="0" y="3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46" y="40"/>
                    <a:pt x="117" y="16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47" y="37"/>
                    <a:pt x="4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0002838" y="3203575"/>
              <a:ext cx="196850" cy="73025"/>
            </a:xfrm>
            <a:custGeom>
              <a:avLst/>
              <a:gdLst/>
              <a:ahLst/>
              <a:cxnLst/>
              <a:rect l="l" t="t" r="r" b="b"/>
              <a:pathLst>
                <a:path w="124" h="46" extrusionOk="0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57" y="46"/>
                    <a:pt x="122" y="3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58" y="43"/>
                    <a:pt x="4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9996488" y="3168650"/>
              <a:ext cx="185737" cy="63500"/>
            </a:xfrm>
            <a:custGeom>
              <a:avLst/>
              <a:gdLst/>
              <a:ahLst/>
              <a:cxnLst/>
              <a:rect l="l" t="t" r="r" b="b"/>
              <a:pathLst>
                <a:path w="117" h="40" extrusionOk="0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31" y="38"/>
                    <a:pt x="115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32" y="35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9991726" y="3130550"/>
              <a:ext cx="179387" cy="77788"/>
            </a:xfrm>
            <a:custGeom>
              <a:avLst/>
              <a:gdLst/>
              <a:ahLst/>
              <a:cxnLst/>
              <a:rect l="l" t="t" r="r" b="b"/>
              <a:pathLst>
                <a:path w="113" h="49" extrusionOk="0">
                  <a:moveTo>
                    <a:pt x="0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24" y="41"/>
                    <a:pt x="112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27" y="38"/>
                    <a:pt x="5" y="2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9990138" y="3090863"/>
              <a:ext cx="171450" cy="92075"/>
            </a:xfrm>
            <a:custGeom>
              <a:avLst/>
              <a:gdLst/>
              <a:ahLst/>
              <a:cxnLst/>
              <a:rect l="l" t="t" r="r" b="b"/>
              <a:pathLst>
                <a:path w="108" h="58" extrusionOk="0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6"/>
                    <a:pt x="27" y="47"/>
                    <a:pt x="106" y="58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30" y="44"/>
                    <a:pt x="4" y="3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9990138" y="3052763"/>
              <a:ext cx="252412" cy="239713"/>
            </a:xfrm>
            <a:custGeom>
              <a:avLst/>
              <a:gdLst/>
              <a:ahLst/>
              <a:cxnLst/>
              <a:rect l="l" t="t" r="r" b="b"/>
              <a:pathLst>
                <a:path w="159" h="151" extrusionOk="0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8" y="51"/>
                    <a:pt x="100" y="65"/>
                  </a:cubicBezTo>
                  <a:cubicBezTo>
                    <a:pt x="103" y="67"/>
                    <a:pt x="109" y="70"/>
                    <a:pt x="111" y="74"/>
                  </a:cubicBezTo>
                  <a:cubicBezTo>
                    <a:pt x="111" y="74"/>
                    <a:pt x="111" y="74"/>
                    <a:pt x="111" y="76"/>
                  </a:cubicBezTo>
                  <a:cubicBezTo>
                    <a:pt x="111" y="76"/>
                    <a:pt x="111" y="76"/>
                    <a:pt x="111" y="78"/>
                  </a:cubicBezTo>
                  <a:cubicBezTo>
                    <a:pt x="111" y="78"/>
                    <a:pt x="109" y="79"/>
                    <a:pt x="106" y="79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111" y="82"/>
                    <a:pt x="117" y="84"/>
                    <a:pt x="119" y="87"/>
                  </a:cubicBezTo>
                  <a:cubicBezTo>
                    <a:pt x="119" y="89"/>
                    <a:pt x="119" y="90"/>
                    <a:pt x="119" y="92"/>
                  </a:cubicBezTo>
                  <a:cubicBezTo>
                    <a:pt x="119" y="92"/>
                    <a:pt x="119" y="92"/>
                    <a:pt x="119" y="94"/>
                  </a:cubicBezTo>
                  <a:cubicBezTo>
                    <a:pt x="119" y="94"/>
                    <a:pt x="116" y="95"/>
                    <a:pt x="113" y="95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16" y="98"/>
                    <a:pt x="124" y="102"/>
                    <a:pt x="125" y="103"/>
                  </a:cubicBezTo>
                  <a:cubicBezTo>
                    <a:pt x="125" y="105"/>
                    <a:pt x="125" y="105"/>
                    <a:pt x="125" y="106"/>
                  </a:cubicBezTo>
                  <a:cubicBezTo>
                    <a:pt x="124" y="108"/>
                    <a:pt x="122" y="108"/>
                    <a:pt x="119" y="108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22" y="113"/>
                    <a:pt x="128" y="113"/>
                    <a:pt x="132" y="116"/>
                  </a:cubicBezTo>
                  <a:cubicBezTo>
                    <a:pt x="133" y="117"/>
                    <a:pt x="133" y="117"/>
                    <a:pt x="133" y="119"/>
                  </a:cubicBezTo>
                  <a:cubicBezTo>
                    <a:pt x="133" y="121"/>
                    <a:pt x="132" y="121"/>
                    <a:pt x="128" y="122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3" y="125"/>
                    <a:pt x="141" y="124"/>
                    <a:pt x="144" y="129"/>
                  </a:cubicBezTo>
                  <a:cubicBezTo>
                    <a:pt x="144" y="130"/>
                    <a:pt x="144" y="132"/>
                    <a:pt x="144" y="132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4" y="133"/>
                    <a:pt x="143" y="133"/>
                    <a:pt x="141" y="135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4" y="137"/>
                    <a:pt x="152" y="137"/>
                    <a:pt x="154" y="140"/>
                  </a:cubicBezTo>
                  <a:cubicBezTo>
                    <a:pt x="156" y="143"/>
                    <a:pt x="154" y="143"/>
                    <a:pt x="151" y="144"/>
                  </a:cubicBezTo>
                  <a:cubicBezTo>
                    <a:pt x="148" y="148"/>
                    <a:pt x="148" y="148"/>
                    <a:pt x="148" y="148"/>
                  </a:cubicBezTo>
                  <a:cubicBezTo>
                    <a:pt x="149" y="151"/>
                    <a:pt x="149" y="151"/>
                    <a:pt x="149" y="151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6" y="146"/>
                    <a:pt x="159" y="146"/>
                    <a:pt x="159" y="141"/>
                  </a:cubicBezTo>
                  <a:cubicBezTo>
                    <a:pt x="159" y="141"/>
                    <a:pt x="157" y="140"/>
                    <a:pt x="157" y="138"/>
                  </a:cubicBezTo>
                  <a:cubicBezTo>
                    <a:pt x="156" y="135"/>
                    <a:pt x="151" y="133"/>
                    <a:pt x="148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8" y="130"/>
                    <a:pt x="148" y="129"/>
                    <a:pt x="148" y="127"/>
                  </a:cubicBezTo>
                  <a:cubicBezTo>
                    <a:pt x="144" y="122"/>
                    <a:pt x="140" y="122"/>
                    <a:pt x="136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36" y="117"/>
                    <a:pt x="136" y="116"/>
                    <a:pt x="135" y="113"/>
                  </a:cubicBezTo>
                  <a:cubicBezTo>
                    <a:pt x="132" y="111"/>
                    <a:pt x="128" y="111"/>
                    <a:pt x="127" y="109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28" y="106"/>
                    <a:pt x="128" y="106"/>
                    <a:pt x="128" y="105"/>
                  </a:cubicBezTo>
                  <a:cubicBezTo>
                    <a:pt x="128" y="105"/>
                    <a:pt x="128" y="103"/>
                    <a:pt x="128" y="102"/>
                  </a:cubicBezTo>
                  <a:cubicBezTo>
                    <a:pt x="127" y="100"/>
                    <a:pt x="124" y="98"/>
                    <a:pt x="121" y="97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2" y="94"/>
                    <a:pt x="124" y="92"/>
                    <a:pt x="124" y="92"/>
                  </a:cubicBezTo>
                  <a:cubicBezTo>
                    <a:pt x="124" y="89"/>
                    <a:pt x="122" y="87"/>
                    <a:pt x="122" y="86"/>
                  </a:cubicBezTo>
                  <a:cubicBezTo>
                    <a:pt x="121" y="82"/>
                    <a:pt x="117" y="81"/>
                    <a:pt x="113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4" y="78"/>
                    <a:pt x="114" y="76"/>
                  </a:cubicBezTo>
                  <a:cubicBezTo>
                    <a:pt x="114" y="74"/>
                    <a:pt x="114" y="74"/>
                    <a:pt x="114" y="73"/>
                  </a:cubicBezTo>
                  <a:cubicBezTo>
                    <a:pt x="113" y="67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31" y="47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9999663" y="2951163"/>
              <a:ext cx="158750" cy="153988"/>
            </a:xfrm>
            <a:custGeom>
              <a:avLst/>
              <a:gdLst/>
              <a:ahLst/>
              <a:cxnLst/>
              <a:rect l="l" t="t" r="r" b="b"/>
              <a:pathLst>
                <a:path w="100" h="97" extrusionOk="0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18" y="64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5" y="97"/>
                    <a:pt x="97" y="96"/>
                  </a:cubicBezTo>
                  <a:cubicBezTo>
                    <a:pt x="99" y="94"/>
                    <a:pt x="100" y="92"/>
                    <a:pt x="100" y="89"/>
                  </a:cubicBezTo>
                  <a:cubicBezTo>
                    <a:pt x="100" y="83"/>
                    <a:pt x="99" y="78"/>
                    <a:pt x="95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5" y="80"/>
                    <a:pt x="95" y="83"/>
                    <a:pt x="95" y="89"/>
                  </a:cubicBezTo>
                  <a:cubicBezTo>
                    <a:pt x="95" y="91"/>
                    <a:pt x="95" y="91"/>
                    <a:pt x="95" y="92"/>
                  </a:cubicBezTo>
                  <a:cubicBezTo>
                    <a:pt x="94" y="92"/>
                    <a:pt x="92" y="92"/>
                    <a:pt x="92" y="92"/>
                  </a:cubicBezTo>
                  <a:cubicBezTo>
                    <a:pt x="21" y="61"/>
                    <a:pt x="5" y="3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0012363" y="2905125"/>
              <a:ext cx="133350" cy="169863"/>
            </a:xfrm>
            <a:custGeom>
              <a:avLst/>
              <a:gdLst/>
              <a:ahLst/>
              <a:cxnLst/>
              <a:rect l="l" t="t" r="r" b="b"/>
              <a:pathLst>
                <a:path w="84" h="107" extrusionOk="0">
                  <a:moveTo>
                    <a:pt x="0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0" y="64"/>
                    <a:pt x="81" y="105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13" y="61"/>
                    <a:pt x="5" y="4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10029826" y="2849563"/>
              <a:ext cx="141287" cy="195263"/>
            </a:xfrm>
            <a:custGeom>
              <a:avLst/>
              <a:gdLst/>
              <a:ahLst/>
              <a:cxnLst/>
              <a:rect l="l" t="t" r="r" b="b"/>
              <a:pathLst>
                <a:path w="89" h="123" extrusionOk="0">
                  <a:moveTo>
                    <a:pt x="2" y="4"/>
                  </a:moveTo>
                  <a:cubicBezTo>
                    <a:pt x="2" y="4"/>
                    <a:pt x="0" y="20"/>
                    <a:pt x="10" y="42"/>
                  </a:cubicBezTo>
                  <a:cubicBezTo>
                    <a:pt x="18" y="64"/>
                    <a:pt x="35" y="94"/>
                    <a:pt x="75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80" y="123"/>
                    <a:pt x="86" y="121"/>
                    <a:pt x="86" y="117"/>
                  </a:cubicBezTo>
                  <a:cubicBezTo>
                    <a:pt x="88" y="115"/>
                    <a:pt x="88" y="113"/>
                    <a:pt x="88" y="113"/>
                  </a:cubicBezTo>
                  <a:cubicBezTo>
                    <a:pt x="89" y="109"/>
                    <a:pt x="89" y="105"/>
                    <a:pt x="83" y="101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4" y="105"/>
                    <a:pt x="84" y="107"/>
                    <a:pt x="84" y="109"/>
                  </a:cubicBezTo>
                  <a:cubicBezTo>
                    <a:pt x="84" y="110"/>
                    <a:pt x="84" y="110"/>
                    <a:pt x="84" y="112"/>
                  </a:cubicBezTo>
                  <a:cubicBezTo>
                    <a:pt x="84" y="113"/>
                    <a:pt x="83" y="113"/>
                    <a:pt x="83" y="115"/>
                  </a:cubicBezTo>
                  <a:cubicBezTo>
                    <a:pt x="83" y="118"/>
                    <a:pt x="78" y="120"/>
                    <a:pt x="76" y="120"/>
                  </a:cubicBezTo>
                  <a:cubicBezTo>
                    <a:pt x="10" y="72"/>
                    <a:pt x="5" y="16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10055226" y="2813050"/>
              <a:ext cx="128587" cy="201613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2" y="1"/>
                  </a:moveTo>
                  <a:cubicBezTo>
                    <a:pt x="2" y="3"/>
                    <a:pt x="0" y="73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8" y="127"/>
                    <a:pt x="75" y="127"/>
                    <a:pt x="78" y="121"/>
                  </a:cubicBezTo>
                  <a:cubicBezTo>
                    <a:pt x="81" y="114"/>
                    <a:pt x="76" y="103"/>
                    <a:pt x="76" y="103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5" y="108"/>
                    <a:pt x="76" y="114"/>
                    <a:pt x="75" y="119"/>
                  </a:cubicBezTo>
                  <a:cubicBezTo>
                    <a:pt x="73" y="124"/>
                    <a:pt x="68" y="122"/>
                    <a:pt x="67" y="122"/>
                  </a:cubicBezTo>
                  <a:cubicBezTo>
                    <a:pt x="5" y="73"/>
                    <a:pt x="5" y="6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10139363" y="3036888"/>
              <a:ext cx="30162" cy="41275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4" y="3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14" y="10"/>
                    <a:pt x="12" y="16"/>
                  </a:cubicBezTo>
                  <a:cubicBezTo>
                    <a:pt x="12" y="19"/>
                    <a:pt x="11" y="21"/>
                    <a:pt x="9" y="21"/>
                  </a:cubicBezTo>
                  <a:cubicBezTo>
                    <a:pt x="7" y="21"/>
                    <a:pt x="6" y="21"/>
                    <a:pt x="3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6" y="26"/>
                    <a:pt x="7" y="26"/>
                    <a:pt x="11" y="24"/>
                  </a:cubicBezTo>
                  <a:cubicBezTo>
                    <a:pt x="12" y="22"/>
                    <a:pt x="14" y="21"/>
                    <a:pt x="15" y="18"/>
                  </a:cubicBezTo>
                  <a:cubicBezTo>
                    <a:pt x="19" y="10"/>
                    <a:pt x="9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9991726" y="3009900"/>
              <a:ext cx="169862" cy="120650"/>
            </a:xfrm>
            <a:custGeom>
              <a:avLst/>
              <a:gdLst/>
              <a:ahLst/>
              <a:cxnLst/>
              <a:rect l="l" t="t" r="r" b="b"/>
              <a:pathLst>
                <a:path w="107" h="76" extrusionOk="0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0" y="57"/>
                    <a:pt x="96" y="76"/>
                  </a:cubicBezTo>
                  <a:cubicBezTo>
                    <a:pt x="99" y="76"/>
                    <a:pt x="102" y="76"/>
                    <a:pt x="104" y="76"/>
                  </a:cubicBezTo>
                  <a:cubicBezTo>
                    <a:pt x="105" y="74"/>
                    <a:pt x="107" y="71"/>
                    <a:pt x="107" y="68"/>
                  </a:cubicBezTo>
                  <a:cubicBezTo>
                    <a:pt x="107" y="62"/>
                    <a:pt x="99" y="55"/>
                    <a:pt x="97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59"/>
                    <a:pt x="102" y="63"/>
                    <a:pt x="102" y="68"/>
                  </a:cubicBezTo>
                  <a:cubicBezTo>
                    <a:pt x="102" y="70"/>
                    <a:pt x="102" y="71"/>
                    <a:pt x="102" y="73"/>
                  </a:cubicBezTo>
                  <a:cubicBezTo>
                    <a:pt x="102" y="73"/>
                    <a:pt x="100" y="73"/>
                    <a:pt x="97" y="73"/>
                  </a:cubicBezTo>
                  <a:cubicBezTo>
                    <a:pt x="34" y="54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10140951" y="3122613"/>
              <a:ext cx="25400" cy="33338"/>
            </a:xfrm>
            <a:custGeom>
              <a:avLst/>
              <a:gdLst/>
              <a:ahLst/>
              <a:cxnLst/>
              <a:rect l="l" t="t" r="r" b="b"/>
              <a:pathLst>
                <a:path w="16" h="21" extrusionOk="0">
                  <a:moveTo>
                    <a:pt x="0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0" y="7"/>
                    <a:pt x="11" y="13"/>
                  </a:cubicBezTo>
                  <a:cubicBezTo>
                    <a:pt x="13" y="15"/>
                    <a:pt x="13" y="15"/>
                    <a:pt x="11" y="16"/>
                  </a:cubicBezTo>
                  <a:cubicBezTo>
                    <a:pt x="11" y="18"/>
                    <a:pt x="10" y="18"/>
                    <a:pt x="8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3" y="21"/>
                    <a:pt x="14" y="18"/>
                  </a:cubicBezTo>
                  <a:cubicBezTo>
                    <a:pt x="16" y="16"/>
                    <a:pt x="16" y="13"/>
                    <a:pt x="16" y="11"/>
                  </a:cubicBezTo>
                  <a:cubicBezTo>
                    <a:pt x="13" y="3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10213976" y="3048000"/>
              <a:ext cx="71437" cy="188913"/>
            </a:xfrm>
            <a:custGeom>
              <a:avLst/>
              <a:gdLst/>
              <a:ahLst/>
              <a:cxnLst/>
              <a:rect l="l" t="t" r="r" b="b"/>
              <a:pathLst>
                <a:path w="45" h="119" extrusionOk="0">
                  <a:moveTo>
                    <a:pt x="43" y="119"/>
                  </a:moveTo>
                  <a:cubicBezTo>
                    <a:pt x="37" y="119"/>
                    <a:pt x="37" y="119"/>
                    <a:pt x="37" y="119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3" y="1"/>
                    <a:pt x="2" y="1"/>
                  </a:cubicBezTo>
                  <a:cubicBezTo>
                    <a:pt x="0" y="1"/>
                    <a:pt x="16" y="0"/>
                    <a:pt x="16" y="0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21" y="6"/>
                    <a:pt x="19" y="12"/>
                  </a:cubicBezTo>
                  <a:cubicBezTo>
                    <a:pt x="18" y="19"/>
                    <a:pt x="38" y="25"/>
                    <a:pt x="38" y="25"/>
                  </a:cubicBezTo>
                  <a:cubicBezTo>
                    <a:pt x="38" y="25"/>
                    <a:pt x="18" y="19"/>
                    <a:pt x="16" y="28"/>
                  </a:cubicBezTo>
                  <a:cubicBezTo>
                    <a:pt x="16" y="35"/>
                    <a:pt x="38" y="38"/>
                    <a:pt x="38" y="38"/>
                  </a:cubicBezTo>
                  <a:cubicBezTo>
                    <a:pt x="38" y="38"/>
                    <a:pt x="16" y="36"/>
                    <a:pt x="18" y="42"/>
                  </a:cubicBezTo>
                  <a:cubicBezTo>
                    <a:pt x="19" y="49"/>
                    <a:pt x="37" y="46"/>
                    <a:pt x="37" y="46"/>
                  </a:cubicBezTo>
                  <a:cubicBezTo>
                    <a:pt x="37" y="46"/>
                    <a:pt x="16" y="50"/>
                    <a:pt x="18" y="57"/>
                  </a:cubicBezTo>
                  <a:cubicBezTo>
                    <a:pt x="19" y="62"/>
                    <a:pt x="40" y="58"/>
                    <a:pt x="40" y="58"/>
                  </a:cubicBezTo>
                  <a:cubicBezTo>
                    <a:pt x="40" y="58"/>
                    <a:pt x="19" y="60"/>
                    <a:pt x="22" y="66"/>
                  </a:cubicBezTo>
                  <a:cubicBezTo>
                    <a:pt x="24" y="73"/>
                    <a:pt x="38" y="68"/>
                    <a:pt x="38" y="68"/>
                  </a:cubicBezTo>
                  <a:cubicBezTo>
                    <a:pt x="38" y="68"/>
                    <a:pt x="24" y="71"/>
                    <a:pt x="27" y="77"/>
                  </a:cubicBezTo>
                  <a:cubicBezTo>
                    <a:pt x="29" y="84"/>
                    <a:pt x="40" y="77"/>
                    <a:pt x="40" y="77"/>
                  </a:cubicBezTo>
                  <a:cubicBezTo>
                    <a:pt x="40" y="77"/>
                    <a:pt x="27" y="84"/>
                    <a:pt x="30" y="89"/>
                  </a:cubicBezTo>
                  <a:cubicBezTo>
                    <a:pt x="32" y="95"/>
                    <a:pt x="42" y="90"/>
                    <a:pt x="42" y="90"/>
                  </a:cubicBezTo>
                  <a:cubicBezTo>
                    <a:pt x="42" y="90"/>
                    <a:pt x="32" y="97"/>
                    <a:pt x="34" y="100"/>
                  </a:cubicBezTo>
                  <a:cubicBezTo>
                    <a:pt x="37" y="105"/>
                    <a:pt x="42" y="101"/>
                    <a:pt x="42" y="101"/>
                  </a:cubicBezTo>
                  <a:cubicBezTo>
                    <a:pt x="42" y="101"/>
                    <a:pt x="38" y="105"/>
                    <a:pt x="42" y="106"/>
                  </a:cubicBezTo>
                  <a:cubicBezTo>
                    <a:pt x="45" y="108"/>
                    <a:pt x="43" y="119"/>
                    <a:pt x="43" y="119"/>
                  </a:cubicBez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10186988" y="3024188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30" h="10" extrusionOk="0">
                  <a:moveTo>
                    <a:pt x="30" y="8"/>
                  </a:moveTo>
                  <a:lnTo>
                    <a:pt x="17" y="10"/>
                  </a:lnTo>
                  <a:lnTo>
                    <a:pt x="0" y="0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0182226" y="3052763"/>
              <a:ext cx="34925" cy="14288"/>
            </a:xfrm>
            <a:custGeom>
              <a:avLst/>
              <a:gdLst/>
              <a:ahLst/>
              <a:cxnLst/>
              <a:rect l="l" t="t" r="r" b="b"/>
              <a:pathLst>
                <a:path w="22" h="9" extrusionOk="0">
                  <a:moveTo>
                    <a:pt x="0" y="0"/>
                  </a:moveTo>
                  <a:lnTo>
                    <a:pt x="17" y="3"/>
                  </a:lnTo>
                  <a:lnTo>
                    <a:pt x="2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171113" y="3079750"/>
              <a:ext cx="42862" cy="12700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0" y="0"/>
                  </a:moveTo>
                  <a:lnTo>
                    <a:pt x="22" y="3"/>
                  </a:lnTo>
                  <a:lnTo>
                    <a:pt x="2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10171113" y="3109913"/>
              <a:ext cx="41275" cy="11113"/>
            </a:xfrm>
            <a:custGeom>
              <a:avLst/>
              <a:gdLst/>
              <a:ahLst/>
              <a:cxnLst/>
              <a:rect l="l" t="t" r="r" b="b"/>
              <a:pathLst>
                <a:path w="26" h="7" extrusionOk="0">
                  <a:moveTo>
                    <a:pt x="21" y="0"/>
                  </a:moveTo>
                  <a:lnTo>
                    <a:pt x="26" y="7"/>
                  </a:lnTo>
                  <a:lnTo>
                    <a:pt x="0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10182226" y="3133725"/>
              <a:ext cx="36512" cy="9525"/>
            </a:xfrm>
            <a:custGeom>
              <a:avLst/>
              <a:gdLst/>
              <a:ahLst/>
              <a:cxnLst/>
              <a:rect l="l" t="t" r="r" b="b"/>
              <a:pathLst>
                <a:path w="23" h="6" extrusionOk="0">
                  <a:moveTo>
                    <a:pt x="23" y="6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10191751" y="3159125"/>
              <a:ext cx="34925" cy="4763"/>
            </a:xfrm>
            <a:custGeom>
              <a:avLst/>
              <a:gdLst/>
              <a:ahLst/>
              <a:cxnLst/>
              <a:rect l="l" t="t" r="r" b="b"/>
              <a:pathLst>
                <a:path w="22" h="3" extrusionOk="0">
                  <a:moveTo>
                    <a:pt x="14" y="0"/>
                  </a:moveTo>
                  <a:lnTo>
                    <a:pt x="22" y="3"/>
                  </a:lnTo>
                  <a:lnTo>
                    <a:pt x="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10196513" y="3176588"/>
              <a:ext cx="34925" cy="6350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4"/>
                  </a:moveTo>
                  <a:lnTo>
                    <a:pt x="16" y="0"/>
                  </a:lnTo>
                  <a:lnTo>
                    <a:pt x="0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10212388" y="3198813"/>
              <a:ext cx="31750" cy="12700"/>
            </a:xfrm>
            <a:custGeom>
              <a:avLst/>
              <a:gdLst/>
              <a:ahLst/>
              <a:cxnLst/>
              <a:rect l="l" t="t" r="r" b="b"/>
              <a:pathLst>
                <a:path w="20" h="8" extrusionOk="0">
                  <a:moveTo>
                    <a:pt x="12" y="0"/>
                  </a:moveTo>
                  <a:lnTo>
                    <a:pt x="20" y="0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10221913" y="3214688"/>
              <a:ext cx="30162" cy="9525"/>
            </a:xfrm>
            <a:custGeom>
              <a:avLst/>
              <a:gdLst/>
              <a:ahLst/>
              <a:cxnLst/>
              <a:rect l="l" t="t" r="r" b="b"/>
              <a:pathLst>
                <a:path w="19" h="6" extrusionOk="0">
                  <a:moveTo>
                    <a:pt x="13" y="0"/>
                  </a:moveTo>
                  <a:lnTo>
                    <a:pt x="19" y="1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10234613" y="3228975"/>
              <a:ext cx="26987" cy="12700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17" y="3"/>
                  </a:moveTo>
                  <a:lnTo>
                    <a:pt x="11" y="0"/>
                  </a:lnTo>
                  <a:lnTo>
                    <a:pt x="0" y="8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10252076" y="3241675"/>
              <a:ext cx="28575" cy="15875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10" y="0"/>
                  </a:moveTo>
                  <a:lnTo>
                    <a:pt x="18" y="3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0261601" y="3254375"/>
              <a:ext cx="20637" cy="17463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2" y="0"/>
                  </a:moveTo>
                  <a:lnTo>
                    <a:pt x="13" y="6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10558463" y="2981325"/>
              <a:ext cx="133350" cy="336550"/>
            </a:xfrm>
            <a:custGeom>
              <a:avLst/>
              <a:gdLst/>
              <a:ahLst/>
              <a:cxnLst/>
              <a:rect l="l" t="t" r="r" b="b"/>
              <a:pathLst>
                <a:path w="84" h="212" extrusionOk="0">
                  <a:moveTo>
                    <a:pt x="65" y="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55" y="5"/>
                    <a:pt x="62" y="15"/>
                  </a:cubicBezTo>
                  <a:cubicBezTo>
                    <a:pt x="63" y="18"/>
                    <a:pt x="57" y="22"/>
                    <a:pt x="57" y="22"/>
                  </a:cubicBezTo>
                  <a:cubicBezTo>
                    <a:pt x="57" y="22"/>
                    <a:pt x="65" y="21"/>
                    <a:pt x="68" y="27"/>
                  </a:cubicBezTo>
                  <a:cubicBezTo>
                    <a:pt x="70" y="30"/>
                    <a:pt x="66" y="37"/>
                    <a:pt x="66" y="37"/>
                  </a:cubicBezTo>
                  <a:cubicBezTo>
                    <a:pt x="66" y="37"/>
                    <a:pt x="71" y="38"/>
                    <a:pt x="73" y="43"/>
                  </a:cubicBezTo>
                  <a:cubicBezTo>
                    <a:pt x="74" y="49"/>
                    <a:pt x="68" y="54"/>
                    <a:pt x="68" y="54"/>
                  </a:cubicBezTo>
                  <a:cubicBezTo>
                    <a:pt x="68" y="54"/>
                    <a:pt x="76" y="59"/>
                    <a:pt x="76" y="65"/>
                  </a:cubicBezTo>
                  <a:cubicBezTo>
                    <a:pt x="76" y="72"/>
                    <a:pt x="68" y="73"/>
                    <a:pt x="68" y="73"/>
                  </a:cubicBezTo>
                  <a:cubicBezTo>
                    <a:pt x="68" y="73"/>
                    <a:pt x="77" y="77"/>
                    <a:pt x="76" y="83"/>
                  </a:cubicBezTo>
                  <a:cubicBezTo>
                    <a:pt x="74" y="89"/>
                    <a:pt x="68" y="92"/>
                    <a:pt x="68" y="92"/>
                  </a:cubicBezTo>
                  <a:cubicBezTo>
                    <a:pt x="68" y="92"/>
                    <a:pt x="73" y="96"/>
                    <a:pt x="73" y="99"/>
                  </a:cubicBezTo>
                  <a:cubicBezTo>
                    <a:pt x="71" y="105"/>
                    <a:pt x="63" y="107"/>
                    <a:pt x="63" y="107"/>
                  </a:cubicBezTo>
                  <a:cubicBezTo>
                    <a:pt x="63" y="107"/>
                    <a:pt x="70" y="110"/>
                    <a:pt x="70" y="116"/>
                  </a:cubicBezTo>
                  <a:cubicBezTo>
                    <a:pt x="68" y="121"/>
                    <a:pt x="57" y="121"/>
                    <a:pt x="57" y="121"/>
                  </a:cubicBezTo>
                  <a:cubicBezTo>
                    <a:pt x="57" y="121"/>
                    <a:pt x="65" y="124"/>
                    <a:pt x="62" y="129"/>
                  </a:cubicBezTo>
                  <a:cubicBezTo>
                    <a:pt x="60" y="134"/>
                    <a:pt x="52" y="135"/>
                    <a:pt x="52" y="135"/>
                  </a:cubicBezTo>
                  <a:cubicBezTo>
                    <a:pt x="52" y="135"/>
                    <a:pt x="58" y="139"/>
                    <a:pt x="57" y="143"/>
                  </a:cubicBezTo>
                  <a:cubicBezTo>
                    <a:pt x="54" y="148"/>
                    <a:pt x="46" y="148"/>
                    <a:pt x="46" y="148"/>
                  </a:cubicBezTo>
                  <a:cubicBezTo>
                    <a:pt x="46" y="148"/>
                    <a:pt x="54" y="151"/>
                    <a:pt x="50" y="156"/>
                  </a:cubicBezTo>
                  <a:cubicBezTo>
                    <a:pt x="46" y="161"/>
                    <a:pt x="38" y="159"/>
                    <a:pt x="38" y="159"/>
                  </a:cubicBezTo>
                  <a:cubicBezTo>
                    <a:pt x="38" y="159"/>
                    <a:pt x="42" y="161"/>
                    <a:pt x="39" y="166"/>
                  </a:cubicBezTo>
                  <a:cubicBezTo>
                    <a:pt x="36" y="170"/>
                    <a:pt x="27" y="169"/>
                    <a:pt x="27" y="169"/>
                  </a:cubicBezTo>
                  <a:cubicBezTo>
                    <a:pt x="27" y="169"/>
                    <a:pt x="33" y="172"/>
                    <a:pt x="30" y="177"/>
                  </a:cubicBezTo>
                  <a:cubicBezTo>
                    <a:pt x="27" y="182"/>
                    <a:pt x="19" y="178"/>
                    <a:pt x="19" y="178"/>
                  </a:cubicBezTo>
                  <a:cubicBezTo>
                    <a:pt x="19" y="178"/>
                    <a:pt x="22" y="183"/>
                    <a:pt x="19" y="188"/>
                  </a:cubicBezTo>
                  <a:cubicBezTo>
                    <a:pt x="14" y="191"/>
                    <a:pt x="7" y="188"/>
                    <a:pt x="7" y="188"/>
                  </a:cubicBezTo>
                  <a:cubicBezTo>
                    <a:pt x="7" y="188"/>
                    <a:pt x="12" y="193"/>
                    <a:pt x="9" y="194"/>
                  </a:cubicBezTo>
                  <a:cubicBezTo>
                    <a:pt x="6" y="196"/>
                    <a:pt x="1" y="194"/>
                    <a:pt x="1" y="194"/>
                  </a:cubicBezTo>
                  <a:cubicBezTo>
                    <a:pt x="1" y="194"/>
                    <a:pt x="3" y="197"/>
                    <a:pt x="1" y="202"/>
                  </a:cubicBezTo>
                  <a:cubicBezTo>
                    <a:pt x="0" y="205"/>
                    <a:pt x="0" y="212"/>
                    <a:pt x="0" y="212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4" y="205"/>
                    <a:pt x="4" y="205"/>
                    <a:pt x="4" y="205"/>
                  </a:cubicBezTo>
                  <a:cubicBezTo>
                    <a:pt x="9" y="201"/>
                    <a:pt x="9" y="201"/>
                    <a:pt x="9" y="201"/>
                  </a:cubicBezTo>
                  <a:cubicBezTo>
                    <a:pt x="17" y="201"/>
                    <a:pt x="17" y="201"/>
                    <a:pt x="17" y="201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25" y="185"/>
                    <a:pt x="25" y="185"/>
                    <a:pt x="25" y="185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44" y="169"/>
                    <a:pt x="44" y="169"/>
                    <a:pt x="44" y="169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65" y="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10550526" y="3355975"/>
              <a:ext cx="93662" cy="52388"/>
            </a:xfrm>
            <a:custGeom>
              <a:avLst/>
              <a:gdLst/>
              <a:ahLst/>
              <a:cxnLst/>
              <a:rect l="l" t="t" r="r" b="b"/>
              <a:pathLst>
                <a:path w="59" h="33" extrusionOk="0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2" y="17"/>
                    <a:pt x="55" y="31"/>
                    <a:pt x="57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14" y="14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10564813" y="3343275"/>
              <a:ext cx="123825" cy="47625"/>
            </a:xfrm>
            <a:custGeom>
              <a:avLst/>
              <a:gdLst/>
              <a:ahLst/>
              <a:cxnLst/>
              <a:rect l="l" t="t" r="r" b="b"/>
              <a:pathLst>
                <a:path w="78" h="30" extrusionOk="0">
                  <a:moveTo>
                    <a:pt x="0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6" y="20"/>
                    <a:pt x="73" y="28"/>
                    <a:pt x="77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27" y="17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0572751" y="3317875"/>
              <a:ext cx="153987" cy="50800"/>
            </a:xfrm>
            <a:custGeom>
              <a:avLst/>
              <a:gdLst/>
              <a:ahLst/>
              <a:cxnLst/>
              <a:rect l="l" t="t" r="r" b="b"/>
              <a:pathLst>
                <a:path w="97" h="32" extrusionOk="0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6" y="32"/>
                    <a:pt x="94" y="32"/>
                    <a:pt x="94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48" y="28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10585451" y="3297238"/>
              <a:ext cx="179387" cy="60325"/>
            </a:xfrm>
            <a:custGeom>
              <a:avLst/>
              <a:gdLst/>
              <a:ahLst/>
              <a:cxnLst/>
              <a:rect l="l" t="t" r="r" b="b"/>
              <a:pathLst>
                <a:path w="113" h="38" extrusionOk="0">
                  <a:moveTo>
                    <a:pt x="0" y="3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56" y="38"/>
                    <a:pt x="111" y="25"/>
                    <a:pt x="111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2"/>
                    <a:pt x="57" y="33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10550526" y="3276600"/>
              <a:ext cx="244475" cy="76200"/>
            </a:xfrm>
            <a:custGeom>
              <a:avLst/>
              <a:gdLst/>
              <a:ahLst/>
              <a:cxnLst/>
              <a:rect l="l" t="t" r="r" b="b"/>
              <a:pathLst>
                <a:path w="154" h="48" extrusionOk="0">
                  <a:moveTo>
                    <a:pt x="24" y="3"/>
                  </a:moveTo>
                  <a:cubicBezTo>
                    <a:pt x="20" y="5"/>
                    <a:pt x="20" y="8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7" y="11"/>
                    <a:pt x="14" y="11"/>
                    <a:pt x="11" y="13"/>
                  </a:cubicBezTo>
                  <a:cubicBezTo>
                    <a:pt x="9" y="15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1"/>
                    <a:pt x="8" y="23"/>
                    <a:pt x="9" y="24"/>
                  </a:cubicBezTo>
                  <a:cubicBezTo>
                    <a:pt x="8" y="24"/>
                    <a:pt x="8" y="24"/>
                    <a:pt x="6" y="24"/>
                  </a:cubicBezTo>
                  <a:cubicBezTo>
                    <a:pt x="5" y="24"/>
                    <a:pt x="3" y="26"/>
                    <a:pt x="3" y="27"/>
                  </a:cubicBezTo>
                  <a:cubicBezTo>
                    <a:pt x="0" y="34"/>
                    <a:pt x="3" y="42"/>
                    <a:pt x="12" y="46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8" y="38"/>
                    <a:pt x="3" y="34"/>
                    <a:pt x="6" y="29"/>
                  </a:cubicBezTo>
                  <a:cubicBezTo>
                    <a:pt x="6" y="27"/>
                    <a:pt x="6" y="27"/>
                    <a:pt x="8" y="27"/>
                  </a:cubicBezTo>
                  <a:cubicBezTo>
                    <a:pt x="9" y="27"/>
                    <a:pt x="14" y="29"/>
                    <a:pt x="14" y="29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4" y="24"/>
                    <a:pt x="11" y="21"/>
                    <a:pt x="11" y="19"/>
                  </a:cubicBezTo>
                  <a:cubicBezTo>
                    <a:pt x="11" y="18"/>
                    <a:pt x="11" y="18"/>
                    <a:pt x="12" y="16"/>
                  </a:cubicBezTo>
                  <a:cubicBezTo>
                    <a:pt x="17" y="13"/>
                    <a:pt x="24" y="18"/>
                    <a:pt x="24" y="18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3"/>
                    <a:pt x="24" y="11"/>
                    <a:pt x="24" y="10"/>
                  </a:cubicBezTo>
                  <a:cubicBezTo>
                    <a:pt x="24" y="8"/>
                    <a:pt x="25" y="8"/>
                    <a:pt x="27" y="7"/>
                  </a:cubicBezTo>
                  <a:cubicBezTo>
                    <a:pt x="30" y="5"/>
                    <a:pt x="36" y="7"/>
                    <a:pt x="38" y="8"/>
                  </a:cubicBezTo>
                  <a:cubicBezTo>
                    <a:pt x="102" y="38"/>
                    <a:pt x="152" y="13"/>
                    <a:pt x="152" y="13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02" y="34"/>
                    <a:pt x="40" y="5"/>
                  </a:cubicBezTo>
                  <a:cubicBezTo>
                    <a:pt x="38" y="3"/>
                    <a:pt x="30" y="0"/>
                    <a:pt x="24" y="3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10625138" y="3246438"/>
              <a:ext cx="190500" cy="63500"/>
            </a:xfrm>
            <a:custGeom>
              <a:avLst/>
              <a:gdLst/>
              <a:ahLst/>
              <a:cxnLst/>
              <a:rect l="l" t="t" r="r" b="b"/>
              <a:pathLst>
                <a:path w="120" h="40" extrusionOk="0">
                  <a:moveTo>
                    <a:pt x="117" y="2"/>
                  </a:moveTo>
                  <a:cubicBezTo>
                    <a:pt x="117" y="2"/>
                    <a:pt x="74" y="37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74" y="40"/>
                    <a:pt x="118" y="5"/>
                    <a:pt x="118" y="5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18" y="0"/>
                    <a:pt x="118" y="0"/>
                    <a:pt x="118" y="0"/>
                  </a:cubicBezTo>
                  <a:lnTo>
                    <a:pt x="117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0644188" y="3203575"/>
              <a:ext cx="196850" cy="73025"/>
            </a:xfrm>
            <a:custGeom>
              <a:avLst/>
              <a:gdLst/>
              <a:ahLst/>
              <a:cxnLst/>
              <a:rect l="l" t="t" r="r" b="b"/>
              <a:pathLst>
                <a:path w="124" h="46" extrusionOk="0">
                  <a:moveTo>
                    <a:pt x="120" y="0"/>
                  </a:moveTo>
                  <a:cubicBezTo>
                    <a:pt x="120" y="2"/>
                    <a:pt x="66" y="43"/>
                    <a:pt x="3" y="27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66" y="46"/>
                    <a:pt x="122" y="3"/>
                    <a:pt x="122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0661651" y="3168650"/>
              <a:ext cx="184150" cy="63500"/>
            </a:xfrm>
            <a:custGeom>
              <a:avLst/>
              <a:gdLst/>
              <a:ahLst/>
              <a:cxnLst/>
              <a:rect l="l" t="t" r="r" b="b"/>
              <a:pathLst>
                <a:path w="116" h="40" extrusionOk="0">
                  <a:moveTo>
                    <a:pt x="113" y="1"/>
                  </a:moveTo>
                  <a:cubicBezTo>
                    <a:pt x="113" y="1"/>
                    <a:pt x="84" y="35"/>
                    <a:pt x="1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87" y="38"/>
                    <a:pt x="114" y="5"/>
                    <a:pt x="116" y="3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4" y="0"/>
                    <a:pt x="114" y="0"/>
                    <a:pt x="114" y="0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0671176" y="3130550"/>
              <a:ext cx="179387" cy="77788"/>
            </a:xfrm>
            <a:custGeom>
              <a:avLst/>
              <a:gdLst/>
              <a:ahLst/>
              <a:cxnLst/>
              <a:rect l="l" t="t" r="r" b="b"/>
              <a:pathLst>
                <a:path w="113" h="49" extrusionOk="0">
                  <a:moveTo>
                    <a:pt x="108" y="2"/>
                  </a:moveTo>
                  <a:cubicBezTo>
                    <a:pt x="108" y="2"/>
                    <a:pt x="88" y="38"/>
                    <a:pt x="3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89" y="41"/>
                    <a:pt x="111" y="5"/>
                    <a:pt x="111" y="3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108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0680701" y="3090863"/>
              <a:ext cx="173037" cy="92075"/>
            </a:xfrm>
            <a:custGeom>
              <a:avLst/>
              <a:gdLst/>
              <a:ahLst/>
              <a:cxnLst/>
              <a:rect l="l" t="t" r="r" b="b"/>
              <a:pathLst>
                <a:path w="109" h="58" extrusionOk="0">
                  <a:moveTo>
                    <a:pt x="105" y="1"/>
                  </a:moveTo>
                  <a:cubicBezTo>
                    <a:pt x="105" y="3"/>
                    <a:pt x="80" y="44"/>
                    <a:pt x="2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82" y="47"/>
                    <a:pt x="107" y="6"/>
                    <a:pt x="109" y="4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602913" y="3052763"/>
              <a:ext cx="250825" cy="239713"/>
            </a:xfrm>
            <a:custGeom>
              <a:avLst/>
              <a:gdLst/>
              <a:ahLst/>
              <a:cxnLst/>
              <a:rect l="l" t="t" r="r" b="b"/>
              <a:pathLst>
                <a:path w="158" h="151" extrusionOk="0">
                  <a:moveTo>
                    <a:pt x="154" y="1"/>
                  </a:moveTo>
                  <a:cubicBezTo>
                    <a:pt x="154" y="1"/>
                    <a:pt x="127" y="47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6" y="62"/>
                    <a:pt x="45" y="67"/>
                    <a:pt x="43" y="73"/>
                  </a:cubicBezTo>
                  <a:cubicBezTo>
                    <a:pt x="43" y="74"/>
                    <a:pt x="43" y="74"/>
                    <a:pt x="43" y="76"/>
                  </a:cubicBezTo>
                  <a:cubicBezTo>
                    <a:pt x="43" y="78"/>
                    <a:pt x="43" y="78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2" y="81"/>
                    <a:pt x="37" y="82"/>
                    <a:pt x="37" y="86"/>
                  </a:cubicBezTo>
                  <a:cubicBezTo>
                    <a:pt x="35" y="87"/>
                    <a:pt x="35" y="89"/>
                    <a:pt x="35" y="92"/>
                  </a:cubicBezTo>
                  <a:cubicBezTo>
                    <a:pt x="35" y="92"/>
                    <a:pt x="35" y="94"/>
                    <a:pt x="35" y="95"/>
                  </a:cubicBezTo>
                  <a:cubicBezTo>
                    <a:pt x="37" y="95"/>
                    <a:pt x="37" y="97"/>
                    <a:pt x="38" y="97"/>
                  </a:cubicBezTo>
                  <a:cubicBezTo>
                    <a:pt x="35" y="98"/>
                    <a:pt x="32" y="100"/>
                    <a:pt x="30" y="102"/>
                  </a:cubicBezTo>
                  <a:cubicBezTo>
                    <a:pt x="29" y="103"/>
                    <a:pt x="29" y="105"/>
                    <a:pt x="29" y="105"/>
                  </a:cubicBezTo>
                  <a:cubicBezTo>
                    <a:pt x="29" y="106"/>
                    <a:pt x="29" y="106"/>
                    <a:pt x="30" y="108"/>
                  </a:cubicBezTo>
                  <a:cubicBezTo>
                    <a:pt x="30" y="108"/>
                    <a:pt x="30" y="109"/>
                    <a:pt x="32" y="109"/>
                  </a:cubicBezTo>
                  <a:cubicBezTo>
                    <a:pt x="29" y="111"/>
                    <a:pt x="26" y="111"/>
                    <a:pt x="24" y="113"/>
                  </a:cubicBezTo>
                  <a:cubicBezTo>
                    <a:pt x="21" y="116"/>
                    <a:pt x="21" y="117"/>
                    <a:pt x="21" y="119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18" y="122"/>
                    <a:pt x="13" y="122"/>
                    <a:pt x="11" y="127"/>
                  </a:cubicBezTo>
                  <a:cubicBezTo>
                    <a:pt x="10" y="129"/>
                    <a:pt x="10" y="130"/>
                    <a:pt x="10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7" y="133"/>
                    <a:pt x="2" y="135"/>
                    <a:pt x="0" y="138"/>
                  </a:cubicBezTo>
                  <a:cubicBezTo>
                    <a:pt x="0" y="140"/>
                    <a:pt x="0" y="141"/>
                    <a:pt x="0" y="141"/>
                  </a:cubicBezTo>
                  <a:cubicBezTo>
                    <a:pt x="0" y="146"/>
                    <a:pt x="3" y="146"/>
                    <a:pt x="5" y="14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3" y="143"/>
                    <a:pt x="2" y="143"/>
                    <a:pt x="3" y="140"/>
                  </a:cubicBezTo>
                  <a:cubicBezTo>
                    <a:pt x="7" y="137"/>
                    <a:pt x="13" y="137"/>
                    <a:pt x="16" y="138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6" y="133"/>
                    <a:pt x="13" y="133"/>
                    <a:pt x="13" y="133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3" y="132"/>
                    <a:pt x="13" y="130"/>
                    <a:pt x="14" y="129"/>
                  </a:cubicBezTo>
                  <a:cubicBezTo>
                    <a:pt x="16" y="124"/>
                    <a:pt x="26" y="125"/>
                    <a:pt x="27" y="125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6" y="121"/>
                    <a:pt x="24" y="121"/>
                    <a:pt x="24" y="119"/>
                  </a:cubicBezTo>
                  <a:cubicBezTo>
                    <a:pt x="24" y="117"/>
                    <a:pt x="24" y="117"/>
                    <a:pt x="26" y="116"/>
                  </a:cubicBezTo>
                  <a:cubicBezTo>
                    <a:pt x="29" y="113"/>
                    <a:pt x="37" y="113"/>
                    <a:pt x="38" y="113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5" y="108"/>
                    <a:pt x="34" y="108"/>
                    <a:pt x="32" y="106"/>
                  </a:cubicBezTo>
                  <a:cubicBezTo>
                    <a:pt x="32" y="105"/>
                    <a:pt x="32" y="105"/>
                    <a:pt x="34" y="103"/>
                  </a:cubicBezTo>
                  <a:cubicBezTo>
                    <a:pt x="35" y="102"/>
                    <a:pt x="42" y="98"/>
                    <a:pt x="46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2" y="95"/>
                    <a:pt x="40" y="94"/>
                    <a:pt x="38" y="94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0"/>
                    <a:pt x="38" y="89"/>
                    <a:pt x="40" y="87"/>
                  </a:cubicBezTo>
                  <a:cubicBezTo>
                    <a:pt x="40" y="84"/>
                    <a:pt x="46" y="82"/>
                    <a:pt x="51" y="82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49" y="79"/>
                    <a:pt x="48" y="78"/>
                    <a:pt x="46" y="78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8" y="70"/>
                    <a:pt x="56" y="67"/>
                    <a:pt x="57" y="65"/>
                  </a:cubicBezTo>
                  <a:cubicBezTo>
                    <a:pt x="129" y="51"/>
                    <a:pt x="156" y="3"/>
                    <a:pt x="158" y="3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0687051" y="2951163"/>
              <a:ext cx="155575" cy="153988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95" y="2"/>
                  </a:moveTo>
                  <a:cubicBezTo>
                    <a:pt x="95" y="3"/>
                    <a:pt x="78" y="61"/>
                    <a:pt x="6" y="92"/>
                  </a:cubicBezTo>
                  <a:cubicBezTo>
                    <a:pt x="6" y="92"/>
                    <a:pt x="4" y="92"/>
                    <a:pt x="3" y="92"/>
                  </a:cubicBezTo>
                  <a:cubicBezTo>
                    <a:pt x="3" y="91"/>
                    <a:pt x="3" y="91"/>
                    <a:pt x="3" y="89"/>
                  </a:cubicBezTo>
                  <a:cubicBezTo>
                    <a:pt x="3" y="83"/>
                    <a:pt x="3" y="80"/>
                    <a:pt x="6" y="78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0" y="78"/>
                    <a:pt x="0" y="83"/>
                    <a:pt x="0" y="89"/>
                  </a:cubicBezTo>
                  <a:cubicBezTo>
                    <a:pt x="0" y="92"/>
                    <a:pt x="0" y="94"/>
                    <a:pt x="1" y="96"/>
                  </a:cubicBezTo>
                  <a:cubicBezTo>
                    <a:pt x="4" y="97"/>
                    <a:pt x="8" y="96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1" y="64"/>
                    <a:pt x="98" y="3"/>
                    <a:pt x="98" y="3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0696576" y="2905125"/>
              <a:ext cx="133350" cy="169863"/>
            </a:xfrm>
            <a:custGeom>
              <a:avLst/>
              <a:gdLst/>
              <a:ahLst/>
              <a:cxnLst/>
              <a:rect l="l" t="t" r="r" b="b"/>
              <a:pathLst>
                <a:path w="84" h="107" extrusionOk="0">
                  <a:moveTo>
                    <a:pt x="81" y="2"/>
                  </a:moveTo>
                  <a:cubicBezTo>
                    <a:pt x="81" y="4"/>
                    <a:pt x="72" y="61"/>
                    <a:pt x="2" y="10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75" y="64"/>
                    <a:pt x="84" y="4"/>
                    <a:pt x="84" y="4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81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10671176" y="2849563"/>
              <a:ext cx="141287" cy="195263"/>
            </a:xfrm>
            <a:custGeom>
              <a:avLst/>
              <a:gdLst/>
              <a:ahLst/>
              <a:cxnLst/>
              <a:rect l="l" t="t" r="r" b="b"/>
              <a:pathLst>
                <a:path w="89" h="123" extrusionOk="0">
                  <a:moveTo>
                    <a:pt x="84" y="2"/>
                  </a:move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4" y="16"/>
                    <a:pt x="81" y="72"/>
                    <a:pt x="13" y="120"/>
                  </a:cubicBezTo>
                  <a:cubicBezTo>
                    <a:pt x="11" y="120"/>
                    <a:pt x="6" y="118"/>
                    <a:pt x="6" y="115"/>
                  </a:cubicBezTo>
                  <a:cubicBezTo>
                    <a:pt x="6" y="113"/>
                    <a:pt x="6" y="113"/>
                    <a:pt x="5" y="112"/>
                  </a:cubicBezTo>
                  <a:cubicBezTo>
                    <a:pt x="5" y="110"/>
                    <a:pt x="5" y="110"/>
                    <a:pt x="5" y="109"/>
                  </a:cubicBezTo>
                  <a:cubicBezTo>
                    <a:pt x="5" y="107"/>
                    <a:pt x="6" y="105"/>
                    <a:pt x="8" y="102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0" y="105"/>
                    <a:pt x="2" y="109"/>
                    <a:pt x="2" y="113"/>
                  </a:cubicBezTo>
                  <a:cubicBezTo>
                    <a:pt x="3" y="113"/>
                    <a:pt x="3" y="115"/>
                    <a:pt x="3" y="117"/>
                  </a:cubicBezTo>
                  <a:cubicBezTo>
                    <a:pt x="3" y="121"/>
                    <a:pt x="10" y="123"/>
                    <a:pt x="13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56" y="94"/>
                    <a:pt x="73" y="64"/>
                    <a:pt x="81" y="42"/>
                  </a:cubicBezTo>
                  <a:cubicBezTo>
                    <a:pt x="89" y="20"/>
                    <a:pt x="88" y="4"/>
                    <a:pt x="88" y="4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84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0658476" y="2813050"/>
              <a:ext cx="128587" cy="201613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78" y="0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6"/>
                    <a:pt x="76" y="73"/>
                    <a:pt x="14" y="122"/>
                  </a:cubicBezTo>
                  <a:cubicBezTo>
                    <a:pt x="13" y="122"/>
                    <a:pt x="8" y="124"/>
                    <a:pt x="7" y="119"/>
                  </a:cubicBezTo>
                  <a:cubicBezTo>
                    <a:pt x="5" y="114"/>
                    <a:pt x="8" y="108"/>
                    <a:pt x="10" y="105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5" y="103"/>
                    <a:pt x="0" y="114"/>
                    <a:pt x="3" y="121"/>
                  </a:cubicBezTo>
                  <a:cubicBezTo>
                    <a:pt x="7" y="127"/>
                    <a:pt x="13" y="127"/>
                    <a:pt x="16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81" y="73"/>
                    <a:pt x="81" y="3"/>
                    <a:pt x="81" y="1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0675938" y="3036888"/>
              <a:ext cx="28575" cy="41275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0" y="2"/>
                  </a:moveTo>
                  <a:cubicBezTo>
                    <a:pt x="10" y="2"/>
                    <a:pt x="0" y="10"/>
                    <a:pt x="2" y="18"/>
                  </a:cubicBezTo>
                  <a:cubicBezTo>
                    <a:pt x="3" y="21"/>
                    <a:pt x="5" y="22"/>
                    <a:pt x="7" y="24"/>
                  </a:cubicBezTo>
                  <a:cubicBezTo>
                    <a:pt x="10" y="26"/>
                    <a:pt x="13" y="26"/>
                    <a:pt x="16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1" y="21"/>
                    <a:pt x="10" y="21"/>
                    <a:pt x="8" y="21"/>
                  </a:cubicBezTo>
                  <a:cubicBezTo>
                    <a:pt x="7" y="21"/>
                    <a:pt x="7" y="19"/>
                    <a:pt x="5" y="16"/>
                  </a:cubicBezTo>
                  <a:cubicBezTo>
                    <a:pt x="3" y="10"/>
                    <a:pt x="11" y="5"/>
                    <a:pt x="11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10683876" y="3009900"/>
              <a:ext cx="166687" cy="120650"/>
            </a:xfrm>
            <a:custGeom>
              <a:avLst/>
              <a:gdLst/>
              <a:ahLst/>
              <a:cxnLst/>
              <a:rect l="l" t="t" r="r" b="b"/>
              <a:pathLst>
                <a:path w="105" h="76" extrusionOk="0">
                  <a:moveTo>
                    <a:pt x="100" y="1"/>
                  </a:moveTo>
                  <a:cubicBezTo>
                    <a:pt x="100" y="1"/>
                    <a:pt x="73" y="54"/>
                    <a:pt x="10" y="73"/>
                  </a:cubicBezTo>
                  <a:cubicBezTo>
                    <a:pt x="6" y="73"/>
                    <a:pt x="5" y="73"/>
                    <a:pt x="3" y="73"/>
                  </a:cubicBezTo>
                  <a:cubicBezTo>
                    <a:pt x="3" y="71"/>
                    <a:pt x="3" y="70"/>
                    <a:pt x="3" y="68"/>
                  </a:cubicBezTo>
                  <a:cubicBezTo>
                    <a:pt x="3" y="63"/>
                    <a:pt x="10" y="59"/>
                    <a:pt x="10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0" y="62"/>
                    <a:pt x="0" y="68"/>
                  </a:cubicBezTo>
                  <a:cubicBezTo>
                    <a:pt x="0" y="71"/>
                    <a:pt x="0" y="74"/>
                    <a:pt x="2" y="76"/>
                  </a:cubicBezTo>
                  <a:cubicBezTo>
                    <a:pt x="3" y="76"/>
                    <a:pt x="6" y="76"/>
                    <a:pt x="10" y="76"/>
                  </a:cubicBezTo>
                  <a:cubicBezTo>
                    <a:pt x="75" y="57"/>
                    <a:pt x="103" y="3"/>
                    <a:pt x="103" y="3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2" y="0"/>
                    <a:pt x="102" y="0"/>
                    <a:pt x="102" y="0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675938" y="3122613"/>
              <a:ext cx="25400" cy="33338"/>
            </a:xfrm>
            <a:custGeom>
              <a:avLst/>
              <a:gdLst/>
              <a:ahLst/>
              <a:cxnLst/>
              <a:rect l="l" t="t" r="r" b="b"/>
              <a:pathLst>
                <a:path w="16" h="21" extrusionOk="0">
                  <a:moveTo>
                    <a:pt x="15" y="2"/>
                  </a:moveTo>
                  <a:cubicBezTo>
                    <a:pt x="15" y="2"/>
                    <a:pt x="3" y="3"/>
                    <a:pt x="2" y="11"/>
                  </a:cubicBezTo>
                  <a:cubicBezTo>
                    <a:pt x="0" y="13"/>
                    <a:pt x="0" y="16"/>
                    <a:pt x="2" y="18"/>
                  </a:cubicBezTo>
                  <a:cubicBezTo>
                    <a:pt x="3" y="21"/>
                    <a:pt x="7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8"/>
                    <a:pt x="7" y="18"/>
                    <a:pt x="5" y="16"/>
                  </a:cubicBezTo>
                  <a:cubicBezTo>
                    <a:pt x="5" y="15"/>
                    <a:pt x="5" y="15"/>
                    <a:pt x="5" y="13"/>
                  </a:cubicBezTo>
                  <a:cubicBezTo>
                    <a:pt x="7" y="7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0560051" y="3048000"/>
              <a:ext cx="71437" cy="188913"/>
            </a:xfrm>
            <a:custGeom>
              <a:avLst/>
              <a:gdLst/>
              <a:ahLst/>
              <a:cxnLst/>
              <a:rect l="l" t="t" r="r" b="b"/>
              <a:pathLst>
                <a:path w="45" h="119" extrusionOk="0">
                  <a:moveTo>
                    <a:pt x="0" y="119"/>
                  </a:moveTo>
                  <a:cubicBezTo>
                    <a:pt x="8" y="119"/>
                    <a:pt x="8" y="119"/>
                    <a:pt x="8" y="119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40" y="1"/>
                    <a:pt x="41" y="1"/>
                  </a:cubicBezTo>
                  <a:cubicBezTo>
                    <a:pt x="45" y="1"/>
                    <a:pt x="29" y="0"/>
                    <a:pt x="29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4" y="6"/>
                    <a:pt x="24" y="12"/>
                  </a:cubicBezTo>
                  <a:cubicBezTo>
                    <a:pt x="26" y="19"/>
                    <a:pt x="6" y="25"/>
                    <a:pt x="6" y="25"/>
                  </a:cubicBezTo>
                  <a:cubicBezTo>
                    <a:pt x="6" y="25"/>
                    <a:pt x="27" y="19"/>
                    <a:pt x="27" y="28"/>
                  </a:cubicBezTo>
                  <a:cubicBezTo>
                    <a:pt x="27" y="35"/>
                    <a:pt x="6" y="38"/>
                    <a:pt x="6" y="38"/>
                  </a:cubicBezTo>
                  <a:cubicBezTo>
                    <a:pt x="6" y="38"/>
                    <a:pt x="27" y="36"/>
                    <a:pt x="26" y="42"/>
                  </a:cubicBezTo>
                  <a:cubicBezTo>
                    <a:pt x="24" y="49"/>
                    <a:pt x="6" y="46"/>
                    <a:pt x="6" y="46"/>
                  </a:cubicBezTo>
                  <a:cubicBezTo>
                    <a:pt x="6" y="46"/>
                    <a:pt x="29" y="50"/>
                    <a:pt x="26" y="57"/>
                  </a:cubicBezTo>
                  <a:cubicBezTo>
                    <a:pt x="24" y="62"/>
                    <a:pt x="5" y="58"/>
                    <a:pt x="5" y="58"/>
                  </a:cubicBezTo>
                  <a:cubicBezTo>
                    <a:pt x="5" y="58"/>
                    <a:pt x="24" y="60"/>
                    <a:pt x="22" y="66"/>
                  </a:cubicBezTo>
                  <a:cubicBezTo>
                    <a:pt x="19" y="73"/>
                    <a:pt x="6" y="68"/>
                    <a:pt x="6" y="68"/>
                  </a:cubicBezTo>
                  <a:cubicBezTo>
                    <a:pt x="6" y="68"/>
                    <a:pt x="19" y="71"/>
                    <a:pt x="18" y="77"/>
                  </a:cubicBezTo>
                  <a:cubicBezTo>
                    <a:pt x="14" y="84"/>
                    <a:pt x="3" y="77"/>
                    <a:pt x="3" y="77"/>
                  </a:cubicBezTo>
                  <a:cubicBezTo>
                    <a:pt x="3" y="77"/>
                    <a:pt x="16" y="84"/>
                    <a:pt x="14" y="89"/>
                  </a:cubicBezTo>
                  <a:cubicBezTo>
                    <a:pt x="11" y="95"/>
                    <a:pt x="3" y="90"/>
                    <a:pt x="3" y="90"/>
                  </a:cubicBezTo>
                  <a:cubicBezTo>
                    <a:pt x="3" y="90"/>
                    <a:pt x="13" y="97"/>
                    <a:pt x="10" y="100"/>
                  </a:cubicBezTo>
                  <a:cubicBezTo>
                    <a:pt x="6" y="105"/>
                    <a:pt x="2" y="101"/>
                    <a:pt x="2" y="101"/>
                  </a:cubicBezTo>
                  <a:cubicBezTo>
                    <a:pt x="2" y="101"/>
                    <a:pt x="5" y="105"/>
                    <a:pt x="2" y="106"/>
                  </a:cubicBezTo>
                  <a:cubicBezTo>
                    <a:pt x="0" y="108"/>
                    <a:pt x="0" y="119"/>
                    <a:pt x="0" y="119"/>
                  </a:cubicBez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0607676" y="3024188"/>
              <a:ext cx="49212" cy="15875"/>
            </a:xfrm>
            <a:custGeom>
              <a:avLst/>
              <a:gdLst/>
              <a:ahLst/>
              <a:cxnLst/>
              <a:rect l="l" t="t" r="r" b="b"/>
              <a:pathLst>
                <a:path w="31" h="10" extrusionOk="0">
                  <a:moveTo>
                    <a:pt x="0" y="8"/>
                  </a:moveTo>
                  <a:lnTo>
                    <a:pt x="15" y="10"/>
                  </a:lnTo>
                  <a:lnTo>
                    <a:pt x="3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0625138" y="3052763"/>
              <a:ext cx="38100" cy="14288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24" y="0"/>
                  </a:moveTo>
                  <a:lnTo>
                    <a:pt x="5" y="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0628313" y="3079750"/>
              <a:ext cx="42862" cy="12700"/>
            </a:xfrm>
            <a:custGeom>
              <a:avLst/>
              <a:gdLst/>
              <a:ahLst/>
              <a:cxnLst/>
              <a:rect l="l" t="t" r="r" b="b"/>
              <a:pathLst>
                <a:path w="27" h="8" extrusionOk="0">
                  <a:moveTo>
                    <a:pt x="27" y="0"/>
                  </a:moveTo>
                  <a:lnTo>
                    <a:pt x="5" y="3"/>
                  </a:lnTo>
                  <a:lnTo>
                    <a:pt x="0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0631488" y="3109913"/>
              <a:ext cx="39687" cy="11113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6" y="0"/>
                  </a:moveTo>
                  <a:lnTo>
                    <a:pt x="0" y="7"/>
                  </a:lnTo>
                  <a:lnTo>
                    <a:pt x="2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0625138" y="3133725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0" y="6"/>
                  </a:moveTo>
                  <a:lnTo>
                    <a:pt x="7" y="0"/>
                  </a:lnTo>
                  <a:lnTo>
                    <a:pt x="24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0615613" y="3159125"/>
              <a:ext cx="38100" cy="4763"/>
            </a:xfrm>
            <a:custGeom>
              <a:avLst/>
              <a:gdLst/>
              <a:ahLst/>
              <a:cxnLst/>
              <a:rect l="l" t="t" r="r" b="b"/>
              <a:pathLst>
                <a:path w="24" h="3" extrusionOk="0">
                  <a:moveTo>
                    <a:pt x="10" y="0"/>
                  </a:moveTo>
                  <a:lnTo>
                    <a:pt x="0" y="3"/>
                  </a:lnTo>
                  <a:lnTo>
                    <a:pt x="24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0614026" y="3176588"/>
              <a:ext cx="31750" cy="6350"/>
            </a:xfrm>
            <a:custGeom>
              <a:avLst/>
              <a:gdLst/>
              <a:ahLst/>
              <a:cxnLst/>
              <a:rect l="l" t="t" r="r" b="b"/>
              <a:pathLst>
                <a:path w="20" h="4" extrusionOk="0">
                  <a:moveTo>
                    <a:pt x="0" y="4"/>
                  </a:moveTo>
                  <a:lnTo>
                    <a:pt x="4" y="0"/>
                  </a:lnTo>
                  <a:lnTo>
                    <a:pt x="2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0601326" y="3198813"/>
              <a:ext cx="31750" cy="12700"/>
            </a:xfrm>
            <a:custGeom>
              <a:avLst/>
              <a:gdLst/>
              <a:ahLst/>
              <a:cxnLst/>
              <a:rect l="l" t="t" r="r" b="b"/>
              <a:pathLst>
                <a:path w="20" h="8" extrusionOk="0">
                  <a:moveTo>
                    <a:pt x="8" y="0"/>
                  </a:moveTo>
                  <a:lnTo>
                    <a:pt x="0" y="0"/>
                  </a:lnTo>
                  <a:lnTo>
                    <a:pt x="2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0590213" y="3214688"/>
              <a:ext cx="30162" cy="9525"/>
            </a:xfrm>
            <a:custGeom>
              <a:avLst/>
              <a:gdLst/>
              <a:ahLst/>
              <a:cxnLst/>
              <a:rect l="l" t="t" r="r" b="b"/>
              <a:pathLst>
                <a:path w="19" h="6" extrusionOk="0">
                  <a:moveTo>
                    <a:pt x="7" y="0"/>
                  </a:moveTo>
                  <a:lnTo>
                    <a:pt x="0" y="1"/>
                  </a:lnTo>
                  <a:lnTo>
                    <a:pt x="19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0580688" y="3228975"/>
              <a:ext cx="26987" cy="12700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0" y="3"/>
                  </a:moveTo>
                  <a:lnTo>
                    <a:pt x="6" y="0"/>
                  </a:lnTo>
                  <a:lnTo>
                    <a:pt x="17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0564813" y="3241675"/>
              <a:ext cx="25400" cy="15875"/>
            </a:xfrm>
            <a:custGeom>
              <a:avLst/>
              <a:gdLst/>
              <a:ahLst/>
              <a:cxnLst/>
              <a:rect l="l" t="t" r="r" b="b"/>
              <a:pathLst>
                <a:path w="16" h="10" extrusionOk="0">
                  <a:moveTo>
                    <a:pt x="7" y="0"/>
                  </a:moveTo>
                  <a:lnTo>
                    <a:pt x="0" y="3"/>
                  </a:lnTo>
                  <a:lnTo>
                    <a:pt x="16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0560051" y="3254375"/>
              <a:ext cx="22225" cy="17463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2" y="0"/>
                  </a:moveTo>
                  <a:lnTo>
                    <a:pt x="0" y="6"/>
                  </a:lnTo>
                  <a:lnTo>
                    <a:pt x="14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0428288" y="294957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8" y="3"/>
                  </a:moveTo>
                  <a:cubicBezTo>
                    <a:pt x="12" y="6"/>
                    <a:pt x="7" y="7"/>
                    <a:pt x="7" y="12"/>
                  </a:cubicBezTo>
                  <a:cubicBezTo>
                    <a:pt x="4" y="11"/>
                    <a:pt x="4" y="6"/>
                    <a:pt x="2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1"/>
                    <a:pt x="8" y="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0458451" y="2955925"/>
              <a:ext cx="12700" cy="17463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0"/>
                  </a:moveTo>
                  <a:cubicBezTo>
                    <a:pt x="8" y="11"/>
                    <a:pt x="5" y="10"/>
                    <a:pt x="4" y="8"/>
                  </a:cubicBezTo>
                  <a:cubicBezTo>
                    <a:pt x="2" y="7"/>
                    <a:pt x="2" y="3"/>
                    <a:pt x="0" y="2"/>
                  </a:cubicBezTo>
                  <a:cubicBezTo>
                    <a:pt x="2" y="0"/>
                    <a:pt x="2" y="2"/>
                    <a:pt x="7" y="3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0440988" y="2960688"/>
              <a:ext cx="17462" cy="23813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8" y="13"/>
                  </a:moveTo>
                  <a:cubicBezTo>
                    <a:pt x="8" y="13"/>
                    <a:pt x="5" y="15"/>
                    <a:pt x="5" y="13"/>
                  </a:cubicBezTo>
                  <a:cubicBezTo>
                    <a:pt x="4" y="12"/>
                    <a:pt x="2" y="7"/>
                    <a:pt x="2" y="5"/>
                  </a:cubicBezTo>
                  <a:cubicBezTo>
                    <a:pt x="4" y="7"/>
                    <a:pt x="0" y="0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2"/>
                    <a:pt x="11" y="10"/>
                    <a:pt x="8" y="1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0418763" y="2960688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8" y="5"/>
                  </a:moveTo>
                  <a:cubicBezTo>
                    <a:pt x="10" y="8"/>
                    <a:pt x="8" y="12"/>
                    <a:pt x="6" y="15"/>
                  </a:cubicBezTo>
                  <a:cubicBezTo>
                    <a:pt x="3" y="15"/>
                    <a:pt x="3" y="12"/>
                    <a:pt x="2" y="10"/>
                  </a:cubicBezTo>
                  <a:cubicBezTo>
                    <a:pt x="0" y="8"/>
                    <a:pt x="0" y="4"/>
                    <a:pt x="2" y="4"/>
                  </a:cubicBezTo>
                  <a:cubicBezTo>
                    <a:pt x="5" y="5"/>
                    <a:pt x="6" y="0"/>
                    <a:pt x="8" y="5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0393363" y="2968625"/>
              <a:ext cx="12700" cy="17463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2"/>
                  </a:moveTo>
                  <a:cubicBezTo>
                    <a:pt x="8" y="5"/>
                    <a:pt x="7" y="8"/>
                    <a:pt x="5" y="11"/>
                  </a:cubicBezTo>
                  <a:cubicBezTo>
                    <a:pt x="2" y="10"/>
                    <a:pt x="2" y="8"/>
                    <a:pt x="0" y="5"/>
                  </a:cubicBezTo>
                  <a:cubicBezTo>
                    <a:pt x="0" y="0"/>
                    <a:pt x="3" y="2"/>
                    <a:pt x="7" y="0"/>
                  </a:cubicBezTo>
                  <a:cubicBezTo>
                    <a:pt x="8" y="0"/>
                    <a:pt x="8" y="2"/>
                    <a:pt x="8" y="2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0458451" y="2976563"/>
              <a:ext cx="20637" cy="17463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0" y="6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2" y="11"/>
                    <a:pt x="7" y="11"/>
                    <a:pt x="4" y="11"/>
                  </a:cubicBezTo>
                  <a:cubicBezTo>
                    <a:pt x="0" y="11"/>
                    <a:pt x="0" y="8"/>
                    <a:pt x="0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2" y="3"/>
                    <a:pt x="4" y="3"/>
                  </a:cubicBezTo>
                  <a:cubicBezTo>
                    <a:pt x="5" y="2"/>
                    <a:pt x="2" y="3"/>
                    <a:pt x="5" y="0"/>
                  </a:cubicBezTo>
                  <a:cubicBezTo>
                    <a:pt x="7" y="2"/>
                    <a:pt x="10" y="2"/>
                    <a:pt x="10" y="6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0410826" y="2981325"/>
              <a:ext cx="11112" cy="20638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7" y="5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0" y="13"/>
                    <a:pt x="0" y="7"/>
                    <a:pt x="0" y="2"/>
                  </a:cubicBezTo>
                  <a:cubicBezTo>
                    <a:pt x="2" y="3"/>
                    <a:pt x="2" y="0"/>
                    <a:pt x="3" y="0"/>
                  </a:cubicBezTo>
                  <a:cubicBezTo>
                    <a:pt x="5" y="0"/>
                    <a:pt x="7" y="3"/>
                    <a:pt x="7" y="5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0431463" y="2981325"/>
              <a:ext cx="15875" cy="20638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6" y="0"/>
                  </a:moveTo>
                  <a:cubicBezTo>
                    <a:pt x="10" y="2"/>
                    <a:pt x="6" y="7"/>
                    <a:pt x="6" y="10"/>
                  </a:cubicBezTo>
                  <a:cubicBezTo>
                    <a:pt x="6" y="11"/>
                    <a:pt x="5" y="13"/>
                    <a:pt x="3" y="11"/>
                  </a:cubicBezTo>
                  <a:cubicBezTo>
                    <a:pt x="0" y="8"/>
                    <a:pt x="5" y="3"/>
                    <a:pt x="3" y="0"/>
                  </a:cubicBezTo>
                  <a:cubicBezTo>
                    <a:pt x="5" y="0"/>
                    <a:pt x="6" y="2"/>
                    <a:pt x="6" y="0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0383838" y="2984500"/>
              <a:ext cx="12700" cy="20638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3" y="3"/>
                  </a:moveTo>
                  <a:cubicBezTo>
                    <a:pt x="5" y="3"/>
                    <a:pt x="6" y="0"/>
                    <a:pt x="8" y="3"/>
                  </a:cubicBezTo>
                  <a:cubicBezTo>
                    <a:pt x="8" y="6"/>
                    <a:pt x="8" y="9"/>
                    <a:pt x="6" y="13"/>
                  </a:cubicBezTo>
                  <a:cubicBezTo>
                    <a:pt x="3" y="9"/>
                    <a:pt x="0" y="5"/>
                    <a:pt x="1" y="1"/>
                  </a:cubicBezTo>
                  <a:cubicBezTo>
                    <a:pt x="1" y="0"/>
                    <a:pt x="3" y="1"/>
                    <a:pt x="3" y="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0355263" y="299402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8" y="3"/>
                  </a:moveTo>
                  <a:cubicBezTo>
                    <a:pt x="10" y="3"/>
                    <a:pt x="10" y="0"/>
                    <a:pt x="13" y="0"/>
                  </a:cubicBezTo>
                  <a:cubicBezTo>
                    <a:pt x="13" y="7"/>
                    <a:pt x="7" y="13"/>
                    <a:pt x="2" y="11"/>
                  </a:cubicBezTo>
                  <a:cubicBezTo>
                    <a:pt x="0" y="8"/>
                    <a:pt x="7" y="3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0444163" y="2994025"/>
              <a:ext cx="14287" cy="20638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9" y="0"/>
                  </a:moveTo>
                  <a:cubicBezTo>
                    <a:pt x="9" y="7"/>
                    <a:pt x="6" y="10"/>
                    <a:pt x="5" y="13"/>
                  </a:cubicBezTo>
                  <a:cubicBezTo>
                    <a:pt x="2" y="13"/>
                    <a:pt x="2" y="10"/>
                    <a:pt x="0" y="7"/>
                  </a:cubicBezTo>
                  <a:cubicBezTo>
                    <a:pt x="2" y="5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5"/>
                    <a:pt x="5" y="0"/>
                    <a:pt x="8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0464801" y="2997200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12" y="14"/>
                  </a:moveTo>
                  <a:cubicBezTo>
                    <a:pt x="9" y="14"/>
                    <a:pt x="1" y="12"/>
                    <a:pt x="0" y="8"/>
                  </a:cubicBezTo>
                  <a:cubicBezTo>
                    <a:pt x="0" y="5"/>
                    <a:pt x="1" y="5"/>
                    <a:pt x="1" y="1"/>
                  </a:cubicBezTo>
                  <a:cubicBezTo>
                    <a:pt x="9" y="0"/>
                    <a:pt x="9" y="11"/>
                    <a:pt x="12" y="14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0375901" y="3001963"/>
              <a:ext cx="12700" cy="20638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8" y="5"/>
                  </a:moveTo>
                  <a:cubicBezTo>
                    <a:pt x="8" y="6"/>
                    <a:pt x="6" y="9"/>
                    <a:pt x="6" y="11"/>
                  </a:cubicBezTo>
                  <a:cubicBezTo>
                    <a:pt x="3" y="13"/>
                    <a:pt x="2" y="8"/>
                    <a:pt x="2" y="6"/>
                  </a:cubicBezTo>
                  <a:cubicBezTo>
                    <a:pt x="0" y="3"/>
                    <a:pt x="3" y="2"/>
                    <a:pt x="5" y="2"/>
                  </a:cubicBezTo>
                  <a:cubicBezTo>
                    <a:pt x="8" y="0"/>
                    <a:pt x="8" y="3"/>
                    <a:pt x="8" y="5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0398126" y="3001963"/>
              <a:ext cx="12700" cy="17463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4" y="2"/>
                  </a:moveTo>
                  <a:cubicBezTo>
                    <a:pt x="5" y="2"/>
                    <a:pt x="8" y="0"/>
                    <a:pt x="8" y="3"/>
                  </a:cubicBezTo>
                  <a:cubicBezTo>
                    <a:pt x="7" y="6"/>
                    <a:pt x="7" y="9"/>
                    <a:pt x="5" y="11"/>
                  </a:cubicBezTo>
                  <a:cubicBezTo>
                    <a:pt x="4" y="8"/>
                    <a:pt x="0" y="5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0421938" y="2998788"/>
              <a:ext cx="14287" cy="17463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6" y="11"/>
                  </a:moveTo>
                  <a:cubicBezTo>
                    <a:pt x="3" y="11"/>
                    <a:pt x="0" y="11"/>
                    <a:pt x="0" y="7"/>
                  </a:cubicBezTo>
                  <a:cubicBezTo>
                    <a:pt x="0" y="5"/>
                    <a:pt x="1" y="0"/>
                    <a:pt x="3" y="2"/>
                  </a:cubicBezTo>
                  <a:cubicBezTo>
                    <a:pt x="4" y="2"/>
                    <a:pt x="3" y="4"/>
                    <a:pt x="4" y="5"/>
                  </a:cubicBezTo>
                  <a:cubicBezTo>
                    <a:pt x="6" y="4"/>
                    <a:pt x="6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0458451" y="30448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0" y="5"/>
                  </a:moveTo>
                  <a:cubicBezTo>
                    <a:pt x="10" y="8"/>
                    <a:pt x="8" y="13"/>
                    <a:pt x="5" y="11"/>
                  </a:cubicBezTo>
                  <a:cubicBezTo>
                    <a:pt x="5" y="8"/>
                    <a:pt x="0" y="6"/>
                    <a:pt x="4" y="2"/>
                  </a:cubicBezTo>
                  <a:cubicBezTo>
                    <a:pt x="5" y="0"/>
                    <a:pt x="5" y="3"/>
                    <a:pt x="7" y="5"/>
                  </a:cubicBezTo>
                  <a:cubicBezTo>
                    <a:pt x="8" y="3"/>
                    <a:pt x="7" y="3"/>
                    <a:pt x="8" y="2"/>
                  </a:cubicBezTo>
                  <a:cubicBezTo>
                    <a:pt x="8" y="3"/>
                    <a:pt x="12" y="2"/>
                    <a:pt x="10" y="5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10375901" y="3041650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3" y="4"/>
                  </a:moveTo>
                  <a:cubicBezTo>
                    <a:pt x="5" y="4"/>
                    <a:pt x="5" y="2"/>
                    <a:pt x="6" y="0"/>
                  </a:cubicBezTo>
                  <a:cubicBezTo>
                    <a:pt x="10" y="2"/>
                    <a:pt x="8" y="10"/>
                    <a:pt x="6" y="11"/>
                  </a:cubicBezTo>
                  <a:cubicBezTo>
                    <a:pt x="6" y="13"/>
                    <a:pt x="3" y="15"/>
                    <a:pt x="2" y="13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0440988" y="3041650"/>
              <a:ext cx="15875" cy="20638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8" y="2"/>
                  </a:moveTo>
                  <a:cubicBezTo>
                    <a:pt x="10" y="7"/>
                    <a:pt x="8" y="10"/>
                    <a:pt x="5" y="13"/>
                  </a:cubicBezTo>
                  <a:cubicBezTo>
                    <a:pt x="2" y="11"/>
                    <a:pt x="2" y="8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5" y="0"/>
                    <a:pt x="8" y="2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0418763" y="3044825"/>
              <a:ext cx="20637" cy="25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6" y="13"/>
                  </a:moveTo>
                  <a:cubicBezTo>
                    <a:pt x="6" y="16"/>
                    <a:pt x="3" y="13"/>
                    <a:pt x="3" y="11"/>
                  </a:cubicBezTo>
                  <a:cubicBezTo>
                    <a:pt x="3" y="8"/>
                    <a:pt x="0" y="5"/>
                    <a:pt x="2" y="2"/>
                  </a:cubicBezTo>
                  <a:cubicBezTo>
                    <a:pt x="5" y="0"/>
                    <a:pt x="5" y="2"/>
                    <a:pt x="6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3"/>
                    <a:pt x="6" y="8"/>
                    <a:pt x="6" y="1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0452101" y="3065463"/>
              <a:ext cx="14287" cy="22225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9" y="0"/>
                  </a:moveTo>
                  <a:cubicBezTo>
                    <a:pt x="9" y="4"/>
                    <a:pt x="9" y="11"/>
                    <a:pt x="6" y="14"/>
                  </a:cubicBezTo>
                  <a:cubicBezTo>
                    <a:pt x="3" y="11"/>
                    <a:pt x="0" y="4"/>
                    <a:pt x="1" y="0"/>
                  </a:cubicBezTo>
                  <a:cubicBezTo>
                    <a:pt x="3" y="0"/>
                    <a:pt x="4" y="1"/>
                    <a:pt x="3" y="3"/>
                  </a:cubicBezTo>
                  <a:cubicBezTo>
                    <a:pt x="6" y="4"/>
                    <a:pt x="4" y="0"/>
                    <a:pt x="6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0360026" y="3065463"/>
              <a:ext cx="20637" cy="25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8" y="11"/>
                  </a:moveTo>
                  <a:cubicBezTo>
                    <a:pt x="7" y="12"/>
                    <a:pt x="7" y="16"/>
                    <a:pt x="5" y="16"/>
                  </a:cubicBezTo>
                  <a:cubicBezTo>
                    <a:pt x="2" y="14"/>
                    <a:pt x="0" y="11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1"/>
                    <a:pt x="8" y="8"/>
                    <a:pt x="8" y="11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0428288" y="3067050"/>
              <a:ext cx="19050" cy="23813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0" y="10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2" y="13"/>
                    <a:pt x="2" y="7"/>
                    <a:pt x="0" y="3"/>
                  </a:cubicBezTo>
                  <a:cubicBezTo>
                    <a:pt x="2" y="2"/>
                    <a:pt x="4" y="3"/>
                    <a:pt x="5" y="5"/>
                  </a:cubicBezTo>
                  <a:cubicBezTo>
                    <a:pt x="8" y="3"/>
                    <a:pt x="5" y="0"/>
                    <a:pt x="8" y="0"/>
                  </a:cubicBezTo>
                  <a:cubicBezTo>
                    <a:pt x="12" y="2"/>
                    <a:pt x="10" y="8"/>
                    <a:pt x="10" y="10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0385426" y="3067050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5" y="7"/>
                  </a:moveTo>
                  <a:cubicBezTo>
                    <a:pt x="7" y="5"/>
                    <a:pt x="5" y="3"/>
                    <a:pt x="8" y="3"/>
                  </a:cubicBezTo>
                  <a:cubicBezTo>
                    <a:pt x="12" y="3"/>
                    <a:pt x="12" y="8"/>
                    <a:pt x="10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2" y="13"/>
                    <a:pt x="0" y="8"/>
                    <a:pt x="0" y="5"/>
                  </a:cubicBezTo>
                  <a:cubicBezTo>
                    <a:pt x="0" y="3"/>
                    <a:pt x="2" y="0"/>
                    <a:pt x="4" y="3"/>
                  </a:cubicBezTo>
                  <a:cubicBezTo>
                    <a:pt x="4" y="3"/>
                    <a:pt x="4" y="7"/>
                    <a:pt x="5" y="7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0404476" y="3067050"/>
              <a:ext cx="17462" cy="23813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5"/>
                  </a:moveTo>
                  <a:cubicBezTo>
                    <a:pt x="11" y="8"/>
                    <a:pt x="9" y="13"/>
                    <a:pt x="7" y="15"/>
                  </a:cubicBezTo>
                  <a:cubicBezTo>
                    <a:pt x="4" y="11"/>
                    <a:pt x="0" y="10"/>
                    <a:pt x="3" y="3"/>
                  </a:cubicBezTo>
                  <a:cubicBezTo>
                    <a:pt x="4" y="2"/>
                    <a:pt x="6" y="3"/>
                    <a:pt x="7" y="5"/>
                  </a:cubicBezTo>
                  <a:cubicBezTo>
                    <a:pt x="7" y="3"/>
                    <a:pt x="11" y="0"/>
                    <a:pt x="11" y="5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0464801" y="3084513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4" y="5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12" y="7"/>
                    <a:pt x="9" y="15"/>
                    <a:pt x="6" y="18"/>
                  </a:cubicBezTo>
                  <a:cubicBezTo>
                    <a:pt x="3" y="15"/>
                    <a:pt x="0" y="7"/>
                    <a:pt x="1" y="2"/>
                  </a:cubicBezTo>
                  <a:cubicBezTo>
                    <a:pt x="4" y="0"/>
                    <a:pt x="3" y="4"/>
                    <a:pt x="4" y="5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0372726" y="3087688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8" y="11"/>
                  </a:moveTo>
                  <a:cubicBezTo>
                    <a:pt x="8" y="13"/>
                    <a:pt x="7" y="16"/>
                    <a:pt x="5" y="16"/>
                  </a:cubicBezTo>
                  <a:cubicBezTo>
                    <a:pt x="2" y="14"/>
                    <a:pt x="2" y="10"/>
                    <a:pt x="0" y="5"/>
                  </a:cubicBezTo>
                  <a:cubicBezTo>
                    <a:pt x="2" y="3"/>
                    <a:pt x="4" y="6"/>
                    <a:pt x="5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0"/>
                    <a:pt x="10" y="8"/>
                    <a:pt x="8" y="11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0440988" y="3087688"/>
              <a:ext cx="17462" cy="26988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4" y="5"/>
                  </a:moveTo>
                  <a:cubicBezTo>
                    <a:pt x="7" y="5"/>
                    <a:pt x="7" y="0"/>
                    <a:pt x="10" y="2"/>
                  </a:cubicBezTo>
                  <a:cubicBezTo>
                    <a:pt x="11" y="6"/>
                    <a:pt x="10" y="13"/>
                    <a:pt x="7" y="17"/>
                  </a:cubicBezTo>
                  <a:cubicBezTo>
                    <a:pt x="2" y="14"/>
                    <a:pt x="2" y="11"/>
                    <a:pt x="0" y="6"/>
                  </a:cubicBezTo>
                  <a:cubicBezTo>
                    <a:pt x="0" y="3"/>
                    <a:pt x="2" y="3"/>
                    <a:pt x="2" y="2"/>
                  </a:cubicBezTo>
                  <a:cubicBezTo>
                    <a:pt x="4" y="2"/>
                    <a:pt x="4" y="2"/>
                    <a:pt x="4" y="5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0353676" y="3090863"/>
              <a:ext cx="14287" cy="23813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8" y="6"/>
                  </a:moveTo>
                  <a:cubicBezTo>
                    <a:pt x="4" y="9"/>
                    <a:pt x="6" y="15"/>
                    <a:pt x="3" y="14"/>
                  </a:cubicBezTo>
                  <a:cubicBezTo>
                    <a:pt x="0" y="11"/>
                    <a:pt x="0" y="4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9" y="0"/>
                    <a:pt x="4" y="6"/>
                    <a:pt x="8" y="6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0418763" y="3090863"/>
              <a:ext cx="17462" cy="23813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5" y="4"/>
                  </a:moveTo>
                  <a:cubicBezTo>
                    <a:pt x="6" y="4"/>
                    <a:pt x="5" y="0"/>
                    <a:pt x="8" y="1"/>
                  </a:cubicBezTo>
                  <a:cubicBezTo>
                    <a:pt x="11" y="6"/>
                    <a:pt x="8" y="12"/>
                    <a:pt x="5" y="15"/>
                  </a:cubicBezTo>
                  <a:cubicBezTo>
                    <a:pt x="3" y="12"/>
                    <a:pt x="0" y="6"/>
                    <a:pt x="2" y="1"/>
                  </a:cubicBezTo>
                  <a:cubicBezTo>
                    <a:pt x="3" y="1"/>
                    <a:pt x="3" y="3"/>
                    <a:pt x="5" y="4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0396538" y="3095625"/>
              <a:ext cx="14287" cy="17463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8" y="9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9"/>
                    <a:pt x="0" y="6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5" y="1"/>
                  </a:cubicBezTo>
                  <a:cubicBezTo>
                    <a:pt x="6" y="3"/>
                    <a:pt x="5" y="0"/>
                    <a:pt x="6" y="0"/>
                  </a:cubicBezTo>
                  <a:cubicBezTo>
                    <a:pt x="9" y="0"/>
                    <a:pt x="8" y="6"/>
                    <a:pt x="8" y="9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0482263" y="3048000"/>
              <a:ext cx="14287" cy="1905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9" y="12"/>
                  </a:moveTo>
                  <a:cubicBezTo>
                    <a:pt x="6" y="12"/>
                    <a:pt x="1" y="11"/>
                    <a:pt x="0" y="7"/>
                  </a:cubicBezTo>
                  <a:cubicBezTo>
                    <a:pt x="0" y="4"/>
                    <a:pt x="1" y="4"/>
                    <a:pt x="1" y="1"/>
                  </a:cubicBezTo>
                  <a:cubicBezTo>
                    <a:pt x="9" y="0"/>
                    <a:pt x="8" y="9"/>
                    <a:pt x="9" y="12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0406063" y="3019425"/>
              <a:ext cx="17462" cy="20638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3" y="2"/>
                  </a:moveTo>
                  <a:cubicBezTo>
                    <a:pt x="3" y="2"/>
                    <a:pt x="5" y="0"/>
                    <a:pt x="8" y="0"/>
                  </a:cubicBezTo>
                  <a:cubicBezTo>
                    <a:pt x="10" y="0"/>
                    <a:pt x="11" y="2"/>
                    <a:pt x="11" y="3"/>
                  </a:cubicBezTo>
                  <a:cubicBezTo>
                    <a:pt x="11" y="6"/>
                    <a:pt x="10" y="11"/>
                    <a:pt x="8" y="13"/>
                  </a:cubicBezTo>
                  <a:cubicBezTo>
                    <a:pt x="8" y="13"/>
                    <a:pt x="0" y="8"/>
                    <a:pt x="3" y="2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0353676" y="3044825"/>
              <a:ext cx="17462" cy="20638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3" y="3"/>
                  </a:moveTo>
                  <a:cubicBezTo>
                    <a:pt x="3" y="3"/>
                    <a:pt x="4" y="0"/>
                    <a:pt x="8" y="0"/>
                  </a:cubicBezTo>
                  <a:cubicBezTo>
                    <a:pt x="9" y="0"/>
                    <a:pt x="11" y="2"/>
                    <a:pt x="11" y="3"/>
                  </a:cubicBezTo>
                  <a:cubicBezTo>
                    <a:pt x="11" y="6"/>
                    <a:pt x="9" y="11"/>
                    <a:pt x="8" y="11"/>
                  </a:cubicBezTo>
                  <a:cubicBezTo>
                    <a:pt x="8" y="13"/>
                    <a:pt x="0" y="9"/>
                    <a:pt x="3" y="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0428288" y="3016250"/>
              <a:ext cx="23812" cy="2540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0" y="13"/>
                  </a:moveTo>
                  <a:cubicBezTo>
                    <a:pt x="8" y="13"/>
                    <a:pt x="8" y="16"/>
                    <a:pt x="7" y="16"/>
                  </a:cubicBezTo>
                  <a:cubicBezTo>
                    <a:pt x="4" y="15"/>
                    <a:pt x="0" y="12"/>
                    <a:pt x="0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2"/>
                    <a:pt x="10" y="8"/>
                    <a:pt x="10" y="1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0385426" y="3019425"/>
              <a:ext cx="23812" cy="2540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0" y="13"/>
                  </a:moveTo>
                  <a:cubicBezTo>
                    <a:pt x="8" y="13"/>
                    <a:pt x="8" y="16"/>
                    <a:pt x="7" y="16"/>
                  </a:cubicBezTo>
                  <a:cubicBezTo>
                    <a:pt x="4" y="14"/>
                    <a:pt x="0" y="11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2"/>
                    <a:pt x="10" y="8"/>
                    <a:pt x="10" y="1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0398126" y="3041650"/>
              <a:ext cx="23812" cy="25400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10" y="13"/>
                  </a:moveTo>
                  <a:cubicBezTo>
                    <a:pt x="8" y="13"/>
                    <a:pt x="8" y="16"/>
                    <a:pt x="7" y="16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2"/>
                    <a:pt x="10" y="8"/>
                    <a:pt x="10" y="1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0337801" y="3057525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10" y="11"/>
                  </a:moveTo>
                  <a:cubicBezTo>
                    <a:pt x="8" y="13"/>
                    <a:pt x="8" y="16"/>
                    <a:pt x="7" y="16"/>
                  </a:cubicBezTo>
                  <a:cubicBezTo>
                    <a:pt x="3" y="14"/>
                    <a:pt x="0" y="11"/>
                    <a:pt x="0" y="6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5" y="3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1"/>
                    <a:pt x="10" y="8"/>
                    <a:pt x="10" y="11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0469563" y="3065463"/>
              <a:ext cx="14287" cy="1905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5" y="3"/>
                  </a:moveTo>
                  <a:cubicBezTo>
                    <a:pt x="6" y="4"/>
                    <a:pt x="8" y="0"/>
                    <a:pt x="9" y="3"/>
                  </a:cubicBezTo>
                  <a:cubicBezTo>
                    <a:pt x="9" y="6"/>
                    <a:pt x="9" y="11"/>
                    <a:pt x="6" y="12"/>
                  </a:cubicBezTo>
                  <a:cubicBezTo>
                    <a:pt x="3" y="9"/>
                    <a:pt x="0" y="6"/>
                    <a:pt x="1" y="1"/>
                  </a:cubicBezTo>
                  <a:cubicBezTo>
                    <a:pt x="3" y="0"/>
                    <a:pt x="5" y="1"/>
                    <a:pt x="5" y="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0466388" y="3022600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0" y="6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4"/>
                    <a:pt x="8" y="12"/>
                    <a:pt x="5" y="11"/>
                  </a:cubicBezTo>
                  <a:cubicBezTo>
                    <a:pt x="0" y="11"/>
                    <a:pt x="0" y="9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3"/>
                    <a:pt x="3" y="3"/>
                  </a:cubicBezTo>
                  <a:cubicBezTo>
                    <a:pt x="7" y="3"/>
                    <a:pt x="3" y="4"/>
                    <a:pt x="7" y="1"/>
                  </a:cubicBezTo>
                  <a:cubicBezTo>
                    <a:pt x="8" y="4"/>
                    <a:pt x="8" y="3"/>
                    <a:pt x="10" y="6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487026" y="3071813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13"/>
                  </a:moveTo>
                  <a:cubicBezTo>
                    <a:pt x="6" y="15"/>
                    <a:pt x="2" y="13"/>
                    <a:pt x="0" y="10"/>
                  </a:cubicBezTo>
                  <a:cubicBezTo>
                    <a:pt x="0" y="7"/>
                    <a:pt x="2" y="5"/>
                    <a:pt x="2" y="4"/>
                  </a:cubicBezTo>
                  <a:cubicBezTo>
                    <a:pt x="10" y="0"/>
                    <a:pt x="8" y="10"/>
                    <a:pt x="10" y="1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487026" y="3095625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5" y="3"/>
                  </a:moveTo>
                  <a:cubicBezTo>
                    <a:pt x="6" y="5"/>
                    <a:pt x="6" y="0"/>
                    <a:pt x="8" y="3"/>
                  </a:cubicBezTo>
                  <a:cubicBezTo>
                    <a:pt x="10" y="8"/>
                    <a:pt x="8" y="11"/>
                    <a:pt x="6" y="12"/>
                  </a:cubicBezTo>
                  <a:cubicBezTo>
                    <a:pt x="3" y="9"/>
                    <a:pt x="0" y="6"/>
                    <a:pt x="2" y="1"/>
                  </a:cubicBezTo>
                  <a:cubicBezTo>
                    <a:pt x="2" y="0"/>
                    <a:pt x="3" y="1"/>
                    <a:pt x="5" y="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0452101" y="3019425"/>
              <a:ext cx="9525" cy="22225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6" y="5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0" y="13"/>
                    <a:pt x="0" y="6"/>
                    <a:pt x="0" y="3"/>
                  </a:cubicBezTo>
                  <a:cubicBezTo>
                    <a:pt x="1" y="3"/>
                    <a:pt x="1" y="2"/>
                    <a:pt x="3" y="0"/>
                  </a:cubicBezTo>
                  <a:cubicBezTo>
                    <a:pt x="4" y="2"/>
                    <a:pt x="6" y="3"/>
                    <a:pt x="6" y="5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0363201" y="3019425"/>
              <a:ext cx="17462" cy="22225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0" y="10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2" y="13"/>
                    <a:pt x="2" y="6"/>
                    <a:pt x="0" y="3"/>
                  </a:cubicBezTo>
                  <a:cubicBezTo>
                    <a:pt x="2" y="0"/>
                    <a:pt x="3" y="3"/>
                    <a:pt x="5" y="3"/>
                  </a:cubicBezTo>
                  <a:cubicBezTo>
                    <a:pt x="8" y="3"/>
                    <a:pt x="5" y="0"/>
                    <a:pt x="8" y="0"/>
                  </a:cubicBezTo>
                  <a:cubicBezTo>
                    <a:pt x="11" y="0"/>
                    <a:pt x="10" y="8"/>
                    <a:pt x="10" y="10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0348913" y="3024188"/>
              <a:ext cx="14287" cy="23813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3" y="0"/>
                  </a:moveTo>
                  <a:cubicBezTo>
                    <a:pt x="0" y="5"/>
                    <a:pt x="1" y="10"/>
                    <a:pt x="1" y="15"/>
                  </a:cubicBezTo>
                  <a:cubicBezTo>
                    <a:pt x="4" y="15"/>
                    <a:pt x="6" y="11"/>
                    <a:pt x="7" y="10"/>
                  </a:cubicBezTo>
                  <a:cubicBezTo>
                    <a:pt x="7" y="7"/>
                    <a:pt x="9" y="5"/>
                    <a:pt x="7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6" y="2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0336213" y="3090863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6" y="6"/>
                    <a:pt x="8" y="1"/>
                  </a:cubicBezTo>
                  <a:cubicBezTo>
                    <a:pt x="6" y="3"/>
                    <a:pt x="6" y="0"/>
                    <a:pt x="4" y="0"/>
                  </a:cubicBezTo>
                  <a:cubicBezTo>
                    <a:pt x="3" y="0"/>
                    <a:pt x="1" y="1"/>
                    <a:pt x="0" y="3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0285413" y="3114675"/>
              <a:ext cx="274637" cy="369888"/>
            </a:xfrm>
            <a:custGeom>
              <a:avLst/>
              <a:gdLst/>
              <a:ahLst/>
              <a:cxnLst/>
              <a:rect l="l" t="t" r="r" b="b"/>
              <a:pathLst>
                <a:path w="173" h="233" extrusionOk="0">
                  <a:moveTo>
                    <a:pt x="86" y="233"/>
                  </a:moveTo>
                  <a:cubicBezTo>
                    <a:pt x="86" y="233"/>
                    <a:pt x="0" y="218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104"/>
                    <a:pt x="173" y="104"/>
                    <a:pt x="173" y="104"/>
                  </a:cubicBezTo>
                  <a:cubicBezTo>
                    <a:pt x="173" y="218"/>
                    <a:pt x="86" y="233"/>
                    <a:pt x="86" y="2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0280651" y="3109913"/>
              <a:ext cx="282575" cy="379413"/>
            </a:xfrm>
            <a:custGeom>
              <a:avLst/>
              <a:gdLst/>
              <a:ahLst/>
              <a:cxnLst/>
              <a:rect l="l" t="t" r="r" b="b"/>
              <a:pathLst>
                <a:path w="178" h="239" extrusionOk="0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67"/>
                    <a:pt x="23" y="201"/>
                    <a:pt x="44" y="217"/>
                  </a:cubicBezTo>
                  <a:cubicBezTo>
                    <a:pt x="66" y="236"/>
                    <a:pt x="87" y="239"/>
                    <a:pt x="89" y="239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0" y="239"/>
                    <a:pt x="112" y="236"/>
                    <a:pt x="135" y="217"/>
                  </a:cubicBezTo>
                  <a:cubicBezTo>
                    <a:pt x="154" y="199"/>
                    <a:pt x="178" y="167"/>
                    <a:pt x="178" y="107"/>
                  </a:cubicBezTo>
                  <a:cubicBezTo>
                    <a:pt x="178" y="0"/>
                    <a:pt x="178" y="0"/>
                    <a:pt x="178" y="0"/>
                  </a:cubicBezTo>
                  <a:lnTo>
                    <a:pt x="176" y="0"/>
                  </a:lnTo>
                  <a:close/>
                  <a:moveTo>
                    <a:pt x="173" y="7"/>
                  </a:moveTo>
                  <a:cubicBezTo>
                    <a:pt x="173" y="107"/>
                    <a:pt x="173" y="107"/>
                    <a:pt x="173" y="107"/>
                  </a:cubicBezTo>
                  <a:cubicBezTo>
                    <a:pt x="173" y="153"/>
                    <a:pt x="159" y="190"/>
                    <a:pt x="132" y="212"/>
                  </a:cubicBezTo>
                  <a:cubicBezTo>
                    <a:pt x="111" y="228"/>
                    <a:pt x="92" y="233"/>
                    <a:pt x="89" y="234"/>
                  </a:cubicBezTo>
                  <a:cubicBezTo>
                    <a:pt x="85" y="233"/>
                    <a:pt x="66" y="229"/>
                    <a:pt x="47" y="212"/>
                  </a:cubicBezTo>
                  <a:cubicBezTo>
                    <a:pt x="19" y="190"/>
                    <a:pt x="4" y="153"/>
                    <a:pt x="4" y="108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173" y="7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0426701" y="3143250"/>
              <a:ext cx="128587" cy="111125"/>
            </a:xfrm>
            <a:custGeom>
              <a:avLst/>
              <a:gdLst/>
              <a:ahLst/>
              <a:cxnLst/>
              <a:rect l="l" t="t" r="r" b="b"/>
              <a:pathLst>
                <a:path w="81" h="70" extrusionOk="0">
                  <a:moveTo>
                    <a:pt x="36" y="40"/>
                  </a:moveTo>
                  <a:cubicBezTo>
                    <a:pt x="36" y="40"/>
                    <a:pt x="38" y="49"/>
                    <a:pt x="38" y="54"/>
                  </a:cubicBezTo>
                  <a:cubicBezTo>
                    <a:pt x="36" y="57"/>
                    <a:pt x="35" y="62"/>
                    <a:pt x="28" y="62"/>
                  </a:cubicBezTo>
                  <a:cubicBezTo>
                    <a:pt x="24" y="64"/>
                    <a:pt x="25" y="67"/>
                    <a:pt x="25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0" y="64"/>
                    <a:pt x="32" y="65"/>
                  </a:cubicBezTo>
                  <a:cubicBezTo>
                    <a:pt x="33" y="65"/>
                    <a:pt x="35" y="67"/>
                    <a:pt x="35" y="67"/>
                  </a:cubicBezTo>
                  <a:cubicBezTo>
                    <a:pt x="35" y="67"/>
                    <a:pt x="38" y="64"/>
                    <a:pt x="40" y="64"/>
                  </a:cubicBezTo>
                  <a:cubicBezTo>
                    <a:pt x="40" y="64"/>
                    <a:pt x="40" y="70"/>
                    <a:pt x="41" y="68"/>
                  </a:cubicBezTo>
                  <a:cubicBezTo>
                    <a:pt x="41" y="68"/>
                    <a:pt x="44" y="64"/>
                    <a:pt x="46" y="64"/>
                  </a:cubicBezTo>
                  <a:cubicBezTo>
                    <a:pt x="49" y="62"/>
                    <a:pt x="48" y="68"/>
                    <a:pt x="51" y="67"/>
                  </a:cubicBezTo>
                  <a:cubicBezTo>
                    <a:pt x="51" y="67"/>
                    <a:pt x="52" y="64"/>
                    <a:pt x="55" y="64"/>
                  </a:cubicBezTo>
                  <a:cubicBezTo>
                    <a:pt x="59" y="64"/>
                    <a:pt x="62" y="68"/>
                    <a:pt x="63" y="65"/>
                  </a:cubicBezTo>
                  <a:cubicBezTo>
                    <a:pt x="63" y="65"/>
                    <a:pt x="65" y="62"/>
                    <a:pt x="54" y="59"/>
                  </a:cubicBezTo>
                  <a:cubicBezTo>
                    <a:pt x="48" y="57"/>
                    <a:pt x="49" y="52"/>
                    <a:pt x="49" y="49"/>
                  </a:cubicBezTo>
                  <a:cubicBezTo>
                    <a:pt x="49" y="48"/>
                    <a:pt x="48" y="40"/>
                    <a:pt x="48" y="40"/>
                  </a:cubicBezTo>
                  <a:cubicBezTo>
                    <a:pt x="48" y="40"/>
                    <a:pt x="52" y="38"/>
                    <a:pt x="52" y="45"/>
                  </a:cubicBezTo>
                  <a:cubicBezTo>
                    <a:pt x="52" y="45"/>
                    <a:pt x="52" y="41"/>
                    <a:pt x="54" y="41"/>
                  </a:cubicBezTo>
                  <a:cubicBezTo>
                    <a:pt x="55" y="40"/>
                    <a:pt x="55" y="43"/>
                    <a:pt x="55" y="45"/>
                  </a:cubicBezTo>
                  <a:cubicBezTo>
                    <a:pt x="57" y="48"/>
                    <a:pt x="57" y="43"/>
                    <a:pt x="60" y="41"/>
                  </a:cubicBezTo>
                  <a:cubicBezTo>
                    <a:pt x="62" y="40"/>
                    <a:pt x="62" y="46"/>
                    <a:pt x="62" y="46"/>
                  </a:cubicBezTo>
                  <a:cubicBezTo>
                    <a:pt x="62" y="46"/>
                    <a:pt x="62" y="43"/>
                    <a:pt x="65" y="43"/>
                  </a:cubicBezTo>
                  <a:cubicBezTo>
                    <a:pt x="67" y="43"/>
                    <a:pt x="67" y="48"/>
                    <a:pt x="67" y="48"/>
                  </a:cubicBezTo>
                  <a:cubicBezTo>
                    <a:pt x="67" y="48"/>
                    <a:pt x="68" y="43"/>
                    <a:pt x="70" y="41"/>
                  </a:cubicBezTo>
                  <a:cubicBezTo>
                    <a:pt x="71" y="41"/>
                    <a:pt x="71" y="45"/>
                    <a:pt x="71" y="46"/>
                  </a:cubicBezTo>
                  <a:cubicBezTo>
                    <a:pt x="71" y="46"/>
                    <a:pt x="81" y="0"/>
                    <a:pt x="40" y="0"/>
                  </a:cubicBezTo>
                  <a:cubicBezTo>
                    <a:pt x="0" y="0"/>
                    <a:pt x="8" y="45"/>
                    <a:pt x="8" y="4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5"/>
                    <a:pt x="13" y="45"/>
                  </a:cubicBezTo>
                  <a:cubicBezTo>
                    <a:pt x="13" y="46"/>
                    <a:pt x="14" y="41"/>
                    <a:pt x="14" y="41"/>
                  </a:cubicBezTo>
                  <a:cubicBezTo>
                    <a:pt x="14" y="41"/>
                    <a:pt x="14" y="40"/>
                    <a:pt x="16" y="40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6" y="45"/>
                    <a:pt x="17" y="46"/>
                    <a:pt x="19" y="45"/>
                  </a:cubicBezTo>
                  <a:cubicBezTo>
                    <a:pt x="20" y="45"/>
                    <a:pt x="19" y="41"/>
                    <a:pt x="20" y="40"/>
                  </a:cubicBezTo>
                  <a:cubicBezTo>
                    <a:pt x="22" y="38"/>
                    <a:pt x="20" y="37"/>
                    <a:pt x="22" y="41"/>
                  </a:cubicBezTo>
                  <a:cubicBezTo>
                    <a:pt x="24" y="45"/>
                    <a:pt x="24" y="46"/>
                    <a:pt x="25" y="43"/>
                  </a:cubicBezTo>
                  <a:cubicBezTo>
                    <a:pt x="27" y="41"/>
                    <a:pt x="25" y="38"/>
                    <a:pt x="27" y="40"/>
                  </a:cubicBezTo>
                  <a:cubicBezTo>
                    <a:pt x="28" y="41"/>
                    <a:pt x="28" y="41"/>
                    <a:pt x="28" y="43"/>
                  </a:cubicBezTo>
                  <a:cubicBezTo>
                    <a:pt x="30" y="45"/>
                    <a:pt x="30" y="38"/>
                    <a:pt x="32" y="40"/>
                  </a:cubicBezTo>
                  <a:cubicBezTo>
                    <a:pt x="33" y="41"/>
                    <a:pt x="33" y="43"/>
                    <a:pt x="33" y="45"/>
                  </a:cubicBezTo>
                  <a:cubicBezTo>
                    <a:pt x="35" y="45"/>
                    <a:pt x="35" y="38"/>
                    <a:pt x="36" y="40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0444163" y="3151188"/>
              <a:ext cx="90487" cy="57150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3" y="30"/>
                  </a:moveTo>
                  <a:cubicBezTo>
                    <a:pt x="3" y="30"/>
                    <a:pt x="0" y="0"/>
                    <a:pt x="30" y="0"/>
                  </a:cubicBezTo>
                  <a:cubicBezTo>
                    <a:pt x="57" y="0"/>
                    <a:pt x="56" y="30"/>
                    <a:pt x="56" y="30"/>
                  </a:cubicBezTo>
                  <a:cubicBezTo>
                    <a:pt x="56" y="30"/>
                    <a:pt x="57" y="35"/>
                    <a:pt x="54" y="33"/>
                  </a:cubicBezTo>
                  <a:cubicBezTo>
                    <a:pt x="51" y="30"/>
                    <a:pt x="51" y="28"/>
                    <a:pt x="49" y="30"/>
                  </a:cubicBezTo>
                  <a:cubicBezTo>
                    <a:pt x="48" y="33"/>
                    <a:pt x="46" y="36"/>
                    <a:pt x="44" y="33"/>
                  </a:cubicBezTo>
                  <a:cubicBezTo>
                    <a:pt x="44" y="30"/>
                    <a:pt x="46" y="28"/>
                    <a:pt x="41" y="28"/>
                  </a:cubicBezTo>
                  <a:cubicBezTo>
                    <a:pt x="37" y="28"/>
                    <a:pt x="35" y="32"/>
                    <a:pt x="33" y="30"/>
                  </a:cubicBezTo>
                  <a:cubicBezTo>
                    <a:pt x="30" y="27"/>
                    <a:pt x="27" y="35"/>
                    <a:pt x="27" y="28"/>
                  </a:cubicBezTo>
                  <a:cubicBezTo>
                    <a:pt x="27" y="27"/>
                    <a:pt x="24" y="25"/>
                    <a:pt x="22" y="28"/>
                  </a:cubicBezTo>
                  <a:cubicBezTo>
                    <a:pt x="22" y="32"/>
                    <a:pt x="19" y="33"/>
                    <a:pt x="19" y="30"/>
                  </a:cubicBezTo>
                  <a:cubicBezTo>
                    <a:pt x="19" y="28"/>
                    <a:pt x="17" y="25"/>
                    <a:pt x="16" y="27"/>
                  </a:cubicBezTo>
                  <a:cubicBezTo>
                    <a:pt x="14" y="30"/>
                    <a:pt x="11" y="33"/>
                    <a:pt x="11" y="30"/>
                  </a:cubicBezTo>
                  <a:cubicBezTo>
                    <a:pt x="13" y="27"/>
                    <a:pt x="9" y="28"/>
                    <a:pt x="8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28"/>
                    <a:pt x="5" y="27"/>
                    <a:pt x="5" y="28"/>
                  </a:cubicBezTo>
                  <a:lnTo>
                    <a:pt x="3" y="30"/>
                  </a:lnTo>
                  <a:close/>
                </a:path>
              </a:pathLst>
            </a:custGeom>
            <a:solidFill>
              <a:srgbClr val="47A7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0391776" y="3403600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cubicBezTo>
                    <a:pt x="1" y="3"/>
                    <a:pt x="0" y="6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3"/>
                    <a:pt x="12" y="13"/>
                    <a:pt x="12" y="11"/>
                  </a:cubicBezTo>
                  <a:cubicBezTo>
                    <a:pt x="4" y="5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1" y="0"/>
                    <a:pt x="1" y="1"/>
                  </a:cubicBezTo>
                </a:path>
              </a:pathLst>
            </a:custGeom>
            <a:solidFill>
              <a:srgbClr val="47A7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0315576" y="3322638"/>
              <a:ext cx="88900" cy="123825"/>
            </a:xfrm>
            <a:custGeom>
              <a:avLst/>
              <a:gdLst/>
              <a:ahLst/>
              <a:cxnLst/>
              <a:rect l="l" t="t" r="r" b="b"/>
              <a:pathLst>
                <a:path w="56" h="78" extrusionOk="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3" y="22"/>
                    <a:pt x="16" y="43"/>
                  </a:cubicBezTo>
                  <a:cubicBezTo>
                    <a:pt x="27" y="57"/>
                    <a:pt x="40" y="68"/>
                    <a:pt x="52" y="78"/>
                  </a:cubicBezTo>
                  <a:cubicBezTo>
                    <a:pt x="54" y="78"/>
                    <a:pt x="56" y="78"/>
                    <a:pt x="56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41" y="67"/>
                    <a:pt x="30" y="54"/>
                    <a:pt x="19" y="40"/>
                  </a:cubicBezTo>
                  <a:cubicBezTo>
                    <a:pt x="6" y="21"/>
                    <a:pt x="3" y="1"/>
                    <a:pt x="3" y="1"/>
                  </a:cubicBezTo>
                  <a:cubicBezTo>
                    <a:pt x="3" y="1"/>
                    <a:pt x="3" y="0"/>
                    <a:pt x="1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0575926" y="354012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1AB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0328276" y="3486150"/>
              <a:ext cx="42862" cy="889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4" y="13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9" y="5"/>
                    <a:pt x="19" y="3"/>
                  </a:cubicBezTo>
                  <a:cubicBezTo>
                    <a:pt x="27" y="0"/>
                    <a:pt x="20" y="16"/>
                    <a:pt x="24" y="13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0353676" y="3516313"/>
              <a:ext cx="26987" cy="66675"/>
            </a:xfrm>
            <a:custGeom>
              <a:avLst/>
              <a:gdLst/>
              <a:ahLst/>
              <a:cxnLst/>
              <a:rect l="l" t="t" r="r" b="b"/>
              <a:pathLst>
                <a:path w="17" h="42" extrusionOk="0">
                  <a:moveTo>
                    <a:pt x="16" y="13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4"/>
                    <a:pt x="17" y="8"/>
                    <a:pt x="16" y="13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0379076" y="3529013"/>
              <a:ext cx="25400" cy="55563"/>
            </a:xfrm>
            <a:custGeom>
              <a:avLst/>
              <a:gdLst/>
              <a:ahLst/>
              <a:cxnLst/>
              <a:rect l="l" t="t" r="r" b="b"/>
              <a:pathLst>
                <a:path w="16" h="35" extrusionOk="0">
                  <a:moveTo>
                    <a:pt x="12" y="1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6" y="0"/>
                    <a:pt x="11" y="11"/>
                    <a:pt x="12" y="15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0404476" y="3554413"/>
              <a:ext cx="11112" cy="33338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6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3" y="2"/>
                    <a:pt x="3" y="0"/>
                  </a:cubicBezTo>
                  <a:cubicBezTo>
                    <a:pt x="7" y="7"/>
                    <a:pt x="7" y="3"/>
                    <a:pt x="6" y="21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274301" y="3651250"/>
              <a:ext cx="153987" cy="74613"/>
            </a:xfrm>
            <a:custGeom>
              <a:avLst/>
              <a:gdLst/>
              <a:ahLst/>
              <a:cxnLst/>
              <a:rect l="l" t="t" r="r" b="b"/>
              <a:pathLst>
                <a:path w="97" h="47" extrusionOk="0">
                  <a:moveTo>
                    <a:pt x="97" y="12"/>
                  </a:moveTo>
                  <a:cubicBezTo>
                    <a:pt x="94" y="25"/>
                    <a:pt x="83" y="41"/>
                    <a:pt x="70" y="46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0" y="31"/>
                    <a:pt x="72" y="22"/>
                  </a:cubicBezTo>
                  <a:cubicBezTo>
                    <a:pt x="66" y="30"/>
                    <a:pt x="59" y="38"/>
                    <a:pt x="48" y="4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38"/>
                    <a:pt x="48" y="27"/>
                    <a:pt x="50" y="20"/>
                  </a:cubicBezTo>
                  <a:cubicBezTo>
                    <a:pt x="50" y="20"/>
                    <a:pt x="45" y="25"/>
                    <a:pt x="42" y="28"/>
                  </a:cubicBezTo>
                  <a:cubicBezTo>
                    <a:pt x="35" y="30"/>
                    <a:pt x="32" y="35"/>
                    <a:pt x="23" y="3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1" y="20"/>
                    <a:pt x="16" y="22"/>
                    <a:pt x="10" y="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0" y="6"/>
                    <a:pt x="1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6"/>
                    <a:pt x="13" y="16"/>
                    <a:pt x="13" y="16"/>
                  </a:cubicBezTo>
                  <a:cubicBezTo>
                    <a:pt x="16" y="16"/>
                    <a:pt x="27" y="8"/>
                    <a:pt x="31" y="4"/>
                  </a:cubicBezTo>
                  <a:cubicBezTo>
                    <a:pt x="34" y="6"/>
                    <a:pt x="35" y="6"/>
                    <a:pt x="37" y="8"/>
                  </a:cubicBezTo>
                  <a:cubicBezTo>
                    <a:pt x="37" y="11"/>
                    <a:pt x="35" y="17"/>
                    <a:pt x="34" y="24"/>
                  </a:cubicBezTo>
                  <a:cubicBezTo>
                    <a:pt x="39" y="22"/>
                    <a:pt x="47" y="14"/>
                    <a:pt x="48" y="9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9" y="27"/>
                    <a:pt x="66" y="17"/>
                    <a:pt x="69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82" y="27"/>
                    <a:pt x="86" y="20"/>
                    <a:pt x="89" y="14"/>
                  </a:cubicBezTo>
                  <a:lnTo>
                    <a:pt x="97" y="12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0471151" y="3486150"/>
              <a:ext cx="42862" cy="889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5" y="13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8" y="5"/>
                    <a:pt x="8" y="3"/>
                  </a:cubicBezTo>
                  <a:cubicBezTo>
                    <a:pt x="0" y="0"/>
                    <a:pt x="8" y="16"/>
                    <a:pt x="5" y="13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0464801" y="3516313"/>
              <a:ext cx="25400" cy="66675"/>
            </a:xfrm>
            <a:custGeom>
              <a:avLst/>
              <a:gdLst/>
              <a:ahLst/>
              <a:cxnLst/>
              <a:rect l="l" t="t" r="r" b="b"/>
              <a:pathLst>
                <a:path w="16" h="42" extrusionOk="0">
                  <a:moveTo>
                    <a:pt x="0" y="13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8"/>
                    <a:pt x="0" y="13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440988" y="3529013"/>
              <a:ext cx="25400" cy="55563"/>
            </a:xfrm>
            <a:custGeom>
              <a:avLst/>
              <a:gdLst/>
              <a:ahLst/>
              <a:cxnLst/>
              <a:rect l="l" t="t" r="r" b="b"/>
              <a:pathLst>
                <a:path w="16" h="35" extrusionOk="0">
                  <a:moveTo>
                    <a:pt x="4" y="1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0" y="0"/>
                    <a:pt x="5" y="11"/>
                    <a:pt x="4" y="15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0426701" y="3554413"/>
              <a:ext cx="14287" cy="33338"/>
            </a:xfrm>
            <a:custGeom>
              <a:avLst/>
              <a:gdLst/>
              <a:ahLst/>
              <a:cxnLst/>
              <a:rect l="l" t="t" r="r" b="b"/>
              <a:pathLst>
                <a:path w="9" h="21" extrusionOk="0">
                  <a:moveTo>
                    <a:pt x="3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19"/>
                    <a:pt x="6" y="2"/>
                    <a:pt x="6" y="0"/>
                  </a:cubicBezTo>
                  <a:cubicBezTo>
                    <a:pt x="1" y="7"/>
                    <a:pt x="0" y="3"/>
                    <a:pt x="3" y="21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0414001" y="3651250"/>
              <a:ext cx="155575" cy="74613"/>
            </a:xfrm>
            <a:custGeom>
              <a:avLst/>
              <a:gdLst/>
              <a:ahLst/>
              <a:cxnLst/>
              <a:rect l="l" t="t" r="r" b="b"/>
              <a:pathLst>
                <a:path w="98" h="47" extrusionOk="0">
                  <a:moveTo>
                    <a:pt x="0" y="12"/>
                  </a:moveTo>
                  <a:cubicBezTo>
                    <a:pt x="5" y="25"/>
                    <a:pt x="16" y="41"/>
                    <a:pt x="28" y="46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31"/>
                    <a:pt x="27" y="22"/>
                  </a:cubicBezTo>
                  <a:cubicBezTo>
                    <a:pt x="32" y="30"/>
                    <a:pt x="38" y="38"/>
                    <a:pt x="49" y="43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4" y="38"/>
                    <a:pt x="51" y="27"/>
                    <a:pt x="49" y="20"/>
                  </a:cubicBezTo>
                  <a:cubicBezTo>
                    <a:pt x="49" y="20"/>
                    <a:pt x="52" y="25"/>
                    <a:pt x="57" y="28"/>
                  </a:cubicBezTo>
                  <a:cubicBezTo>
                    <a:pt x="62" y="30"/>
                    <a:pt x="67" y="35"/>
                    <a:pt x="76" y="36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6" y="20"/>
                    <a:pt x="81" y="22"/>
                    <a:pt x="89" y="24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87" y="6"/>
                    <a:pt x="86" y="0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1" y="6"/>
                    <a:pt x="86" y="16"/>
                    <a:pt x="86" y="16"/>
                  </a:cubicBezTo>
                  <a:cubicBezTo>
                    <a:pt x="81" y="16"/>
                    <a:pt x="71" y="8"/>
                    <a:pt x="68" y="4"/>
                  </a:cubicBezTo>
                  <a:cubicBezTo>
                    <a:pt x="63" y="6"/>
                    <a:pt x="63" y="6"/>
                    <a:pt x="60" y="8"/>
                  </a:cubicBezTo>
                  <a:cubicBezTo>
                    <a:pt x="62" y="11"/>
                    <a:pt x="63" y="17"/>
                    <a:pt x="65" y="24"/>
                  </a:cubicBezTo>
                  <a:cubicBezTo>
                    <a:pt x="60" y="22"/>
                    <a:pt x="51" y="14"/>
                    <a:pt x="49" y="9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0" y="27"/>
                    <a:pt x="32" y="17"/>
                    <a:pt x="2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17" y="27"/>
                    <a:pt x="11" y="20"/>
                    <a:pt x="9" y="1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0539413" y="338613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5" y="0"/>
                  </a:moveTo>
                  <a:cubicBezTo>
                    <a:pt x="7" y="3"/>
                    <a:pt x="8" y="6"/>
                    <a:pt x="7" y="8"/>
                  </a:cubicBezTo>
                  <a:cubicBezTo>
                    <a:pt x="4" y="8"/>
                    <a:pt x="0" y="6"/>
                    <a:pt x="4" y="3"/>
                  </a:cubicBezTo>
                  <a:cubicBezTo>
                    <a:pt x="4" y="1"/>
                    <a:pt x="4" y="0"/>
                    <a:pt x="5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0555288" y="3390900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13" y="5"/>
                  </a:moveTo>
                  <a:cubicBezTo>
                    <a:pt x="13" y="6"/>
                    <a:pt x="16" y="9"/>
                    <a:pt x="16" y="11"/>
                  </a:cubicBezTo>
                  <a:cubicBezTo>
                    <a:pt x="11" y="13"/>
                    <a:pt x="3" y="11"/>
                    <a:pt x="2" y="6"/>
                  </a:cubicBezTo>
                  <a:cubicBezTo>
                    <a:pt x="0" y="6"/>
                    <a:pt x="0" y="3"/>
                    <a:pt x="2" y="3"/>
                  </a:cubicBezTo>
                  <a:cubicBezTo>
                    <a:pt x="3" y="1"/>
                    <a:pt x="5" y="5"/>
                    <a:pt x="5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9" y="0"/>
                    <a:pt x="13" y="1"/>
                    <a:pt x="13" y="5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0533063" y="3400425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4" y="0"/>
                  </a:moveTo>
                  <a:cubicBezTo>
                    <a:pt x="3" y="3"/>
                    <a:pt x="6" y="5"/>
                    <a:pt x="4" y="8"/>
                  </a:cubicBezTo>
                  <a:cubicBezTo>
                    <a:pt x="3" y="8"/>
                    <a:pt x="1" y="7"/>
                    <a:pt x="0" y="7"/>
                  </a:cubicBezTo>
                  <a:cubicBezTo>
                    <a:pt x="1" y="3"/>
                    <a:pt x="3" y="0"/>
                    <a:pt x="4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0542588" y="3405188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10" y="5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10" y="2"/>
                    <a:pt x="10" y="5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0564813" y="3413125"/>
              <a:ext cx="23812" cy="17463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0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8" y="11"/>
                    <a:pt x="5" y="8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3" y="7"/>
                    <a:pt x="5" y="7"/>
                  </a:cubicBezTo>
                  <a:cubicBezTo>
                    <a:pt x="8" y="3"/>
                    <a:pt x="3" y="2"/>
                    <a:pt x="7" y="0"/>
                  </a:cubicBezTo>
                  <a:cubicBezTo>
                    <a:pt x="11" y="2"/>
                    <a:pt x="10" y="8"/>
                    <a:pt x="15" y="1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0529888" y="3417888"/>
              <a:ext cx="17462" cy="20638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11" y="5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8" y="13"/>
                    <a:pt x="2" y="10"/>
                    <a:pt x="0" y="5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6" y="4"/>
                    <a:pt x="2" y="0"/>
                    <a:pt x="6" y="0"/>
                  </a:cubicBezTo>
                  <a:cubicBezTo>
                    <a:pt x="10" y="0"/>
                    <a:pt x="11" y="4"/>
                    <a:pt x="11" y="5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0514013" y="3417888"/>
              <a:ext cx="12700" cy="17463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cubicBezTo>
                    <a:pt x="5" y="10"/>
                    <a:pt x="0" y="8"/>
                    <a:pt x="4" y="5"/>
                  </a:cubicBezTo>
                  <a:cubicBezTo>
                    <a:pt x="8" y="0"/>
                    <a:pt x="5" y="8"/>
                    <a:pt x="7" y="11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552113" y="3425825"/>
              <a:ext cx="12700" cy="17463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0"/>
                  </a:moveTo>
                  <a:cubicBezTo>
                    <a:pt x="7" y="11"/>
                    <a:pt x="4" y="10"/>
                    <a:pt x="0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5"/>
                    <a:pt x="8" y="1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0567988" y="3433763"/>
              <a:ext cx="20637" cy="17463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1" y="11"/>
                  </a:moveTo>
                  <a:cubicBezTo>
                    <a:pt x="8" y="9"/>
                    <a:pt x="0" y="11"/>
                    <a:pt x="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0"/>
                    <a:pt x="8" y="0"/>
                  </a:cubicBezTo>
                  <a:cubicBezTo>
                    <a:pt x="13" y="0"/>
                    <a:pt x="9" y="8"/>
                    <a:pt x="11" y="11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0529888" y="343852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5" y="5"/>
                  </a:moveTo>
                  <a:cubicBezTo>
                    <a:pt x="5" y="0"/>
                    <a:pt x="10" y="3"/>
                    <a:pt x="13" y="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5" y="13"/>
                    <a:pt x="5" y="6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3" y="3"/>
                    <a:pt x="5" y="5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0552113" y="3446463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8" y="11"/>
                  </a:moveTo>
                  <a:cubicBezTo>
                    <a:pt x="5" y="11"/>
                    <a:pt x="2" y="9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5" y="5"/>
                    <a:pt x="5" y="0"/>
                  </a:cubicBezTo>
                  <a:cubicBezTo>
                    <a:pt x="10" y="0"/>
                    <a:pt x="7" y="8"/>
                    <a:pt x="8" y="11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0517188" y="3443288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10" h="11" extrusionOk="0">
                  <a:moveTo>
                    <a:pt x="5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0" y="10"/>
                    <a:pt x="5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0504488" y="3438525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3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0" y="2"/>
                    <a:pt x="3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0542588" y="3467100"/>
              <a:ext cx="12700" cy="14288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0" y="6"/>
                    <a:pt x="0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0590213" y="3438525"/>
              <a:ext cx="7937" cy="9525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0" y="0"/>
                  </a:moveTo>
                  <a:lnTo>
                    <a:pt x="5" y="3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0585451" y="3411538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0" y="0"/>
                  </a:moveTo>
                  <a:lnTo>
                    <a:pt x="2" y="6"/>
                  </a:lnTo>
                  <a:lnTo>
                    <a:pt x="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0550526" y="337502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8"/>
                    <a:pt x="5" y="8"/>
                  </a:cubicBezTo>
                  <a:cubicBezTo>
                    <a:pt x="8" y="8"/>
                    <a:pt x="6" y="3"/>
                    <a:pt x="3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0294938" y="339090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3"/>
                  </a:moveTo>
                  <a:cubicBezTo>
                    <a:pt x="5" y="5"/>
                    <a:pt x="2" y="6"/>
                    <a:pt x="0" y="5"/>
                  </a:cubicBezTo>
                  <a:cubicBezTo>
                    <a:pt x="0" y="1"/>
                    <a:pt x="3" y="1"/>
                    <a:pt x="3" y="0"/>
                  </a:cubicBezTo>
                  <a:cubicBezTo>
                    <a:pt x="5" y="0"/>
                    <a:pt x="6" y="1"/>
                    <a:pt x="5" y="3"/>
                  </a:cubicBezTo>
                </a:path>
              </a:pathLst>
            </a:custGeom>
            <a:solidFill>
              <a:srgbClr val="D1AB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0264776" y="3424238"/>
              <a:ext cx="20637" cy="14288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6" y="3"/>
                  </a:moveTo>
                  <a:cubicBezTo>
                    <a:pt x="8" y="1"/>
                    <a:pt x="10" y="1"/>
                    <a:pt x="11" y="0"/>
                  </a:cubicBezTo>
                  <a:cubicBezTo>
                    <a:pt x="13" y="4"/>
                    <a:pt x="10" y="4"/>
                    <a:pt x="8" y="6"/>
                  </a:cubicBezTo>
                  <a:cubicBezTo>
                    <a:pt x="5" y="6"/>
                    <a:pt x="3" y="9"/>
                    <a:pt x="0" y="7"/>
                  </a:cubicBezTo>
                  <a:cubicBezTo>
                    <a:pt x="2" y="4"/>
                    <a:pt x="3" y="1"/>
                    <a:pt x="6" y="0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0287001" y="3378200"/>
              <a:ext cx="11112" cy="9525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7" y="3"/>
                  </a:moveTo>
                  <a:cubicBezTo>
                    <a:pt x="5" y="5"/>
                    <a:pt x="2" y="6"/>
                    <a:pt x="0" y="6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5" y="0"/>
                    <a:pt x="5" y="3"/>
                    <a:pt x="7" y="3"/>
                  </a:cubicBezTo>
                </a:path>
              </a:pathLst>
            </a:custGeom>
            <a:solidFill>
              <a:srgbClr val="D1AB6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0269538" y="3392488"/>
              <a:ext cx="20637" cy="25400"/>
            </a:xfrm>
            <a:custGeom>
              <a:avLst/>
              <a:gdLst/>
              <a:ahLst/>
              <a:cxnLst/>
              <a:rect l="l" t="t" r="r" b="b"/>
              <a:pathLst>
                <a:path w="13" h="16" extrusionOk="0">
                  <a:moveTo>
                    <a:pt x="11" y="5"/>
                  </a:moveTo>
                  <a:cubicBezTo>
                    <a:pt x="13" y="7"/>
                    <a:pt x="10" y="8"/>
                    <a:pt x="11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0"/>
                    <a:pt x="5" y="2"/>
                    <a:pt x="13" y="0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0287001" y="3400425"/>
              <a:ext cx="20637" cy="23813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11" y="0"/>
                  </a:moveTo>
                  <a:cubicBezTo>
                    <a:pt x="11" y="3"/>
                    <a:pt x="10" y="3"/>
                    <a:pt x="10" y="5"/>
                  </a:cubicBezTo>
                  <a:cubicBezTo>
                    <a:pt x="13" y="5"/>
                    <a:pt x="11" y="10"/>
                    <a:pt x="10" y="11"/>
                  </a:cubicBezTo>
                  <a:cubicBezTo>
                    <a:pt x="8" y="13"/>
                    <a:pt x="4" y="15"/>
                    <a:pt x="0" y="15"/>
                  </a:cubicBezTo>
                  <a:cubicBezTo>
                    <a:pt x="2" y="8"/>
                    <a:pt x="5" y="3"/>
                    <a:pt x="11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0307638" y="3413125"/>
              <a:ext cx="9525" cy="17463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6" y="0"/>
                  </a:moveTo>
                  <a:cubicBezTo>
                    <a:pt x="5" y="5"/>
                    <a:pt x="6" y="11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5"/>
                    <a:pt x="2" y="2"/>
                  </a:cubicBezTo>
                  <a:cubicBezTo>
                    <a:pt x="3" y="2"/>
                    <a:pt x="5" y="0"/>
                    <a:pt x="6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0320338" y="3424238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4"/>
                  </a:moveTo>
                  <a:cubicBezTo>
                    <a:pt x="6" y="7"/>
                    <a:pt x="5" y="12"/>
                    <a:pt x="2" y="12"/>
                  </a:cubicBezTo>
                  <a:cubicBezTo>
                    <a:pt x="0" y="7"/>
                    <a:pt x="2" y="3"/>
                    <a:pt x="2" y="0"/>
                  </a:cubicBezTo>
                  <a:cubicBezTo>
                    <a:pt x="5" y="1"/>
                    <a:pt x="6" y="3"/>
                    <a:pt x="8" y="4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0285413" y="3425825"/>
              <a:ext cx="17462" cy="22225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8" y="2"/>
                  </a:moveTo>
                  <a:cubicBezTo>
                    <a:pt x="6" y="5"/>
                    <a:pt x="11" y="5"/>
                    <a:pt x="9" y="10"/>
                  </a:cubicBezTo>
                  <a:cubicBezTo>
                    <a:pt x="9" y="14"/>
                    <a:pt x="3" y="13"/>
                    <a:pt x="1" y="14"/>
                  </a:cubicBezTo>
                  <a:cubicBezTo>
                    <a:pt x="1" y="11"/>
                    <a:pt x="0" y="0"/>
                    <a:pt x="8" y="2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0302876" y="3430588"/>
              <a:ext cx="14287" cy="30163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8" y="2"/>
                  </a:moveTo>
                  <a:cubicBezTo>
                    <a:pt x="9" y="5"/>
                    <a:pt x="5" y="7"/>
                    <a:pt x="9" y="7"/>
                  </a:cubicBezTo>
                  <a:cubicBezTo>
                    <a:pt x="9" y="13"/>
                    <a:pt x="6" y="16"/>
                    <a:pt x="3" y="19"/>
                  </a:cubicBezTo>
                  <a:cubicBezTo>
                    <a:pt x="0" y="19"/>
                    <a:pt x="3" y="13"/>
                    <a:pt x="1" y="10"/>
                  </a:cubicBezTo>
                  <a:cubicBezTo>
                    <a:pt x="3" y="7"/>
                    <a:pt x="0" y="0"/>
                    <a:pt x="8" y="2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0267951" y="3438525"/>
              <a:ext cx="17462" cy="15875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8" y="8"/>
                  </a:moveTo>
                  <a:cubicBezTo>
                    <a:pt x="4" y="8"/>
                    <a:pt x="1" y="10"/>
                    <a:pt x="0" y="8"/>
                  </a:cubicBezTo>
                  <a:cubicBezTo>
                    <a:pt x="1" y="6"/>
                    <a:pt x="0" y="0"/>
                    <a:pt x="6" y="0"/>
                  </a:cubicBezTo>
                  <a:cubicBezTo>
                    <a:pt x="11" y="2"/>
                    <a:pt x="8" y="5"/>
                    <a:pt x="8" y="8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282238" y="3454400"/>
              <a:ext cx="20637" cy="17463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11" y="1"/>
                  </a:moveTo>
                  <a:cubicBezTo>
                    <a:pt x="13" y="8"/>
                    <a:pt x="8" y="9"/>
                    <a:pt x="5" y="9"/>
                  </a:cubicBezTo>
                  <a:cubicBezTo>
                    <a:pt x="0" y="11"/>
                    <a:pt x="3" y="4"/>
                    <a:pt x="2" y="4"/>
                  </a:cubicBezTo>
                  <a:cubicBezTo>
                    <a:pt x="2" y="0"/>
                    <a:pt x="5" y="1"/>
                    <a:pt x="8" y="0"/>
                  </a:cubicBezTo>
                  <a:cubicBezTo>
                    <a:pt x="10" y="0"/>
                    <a:pt x="10" y="0"/>
                    <a:pt x="11" y="1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0252076" y="3416300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6" y="0"/>
                  </a:moveTo>
                  <a:lnTo>
                    <a:pt x="8" y="5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10247313" y="3435350"/>
              <a:ext cx="17462" cy="12700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6" y="0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8"/>
                    <a:pt x="6" y="8"/>
                  </a:cubicBezTo>
                  <a:cubicBezTo>
                    <a:pt x="5" y="8"/>
                    <a:pt x="0" y="7"/>
                    <a:pt x="0" y="7"/>
                  </a:cubicBezTo>
                  <a:cubicBezTo>
                    <a:pt x="0" y="7"/>
                    <a:pt x="6" y="2"/>
                    <a:pt x="6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248901" y="3459163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0290175" y="3473450"/>
              <a:ext cx="14287" cy="11113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8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0312400" y="3459163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3" y="0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0329863" y="3443288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3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0572750" y="3481388"/>
              <a:ext cx="17462" cy="22225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0" y="2"/>
                  </a:moveTo>
                  <a:cubicBezTo>
                    <a:pt x="3" y="5"/>
                    <a:pt x="2" y="14"/>
                    <a:pt x="8" y="13"/>
                  </a:cubicBezTo>
                  <a:cubicBezTo>
                    <a:pt x="11" y="8"/>
                    <a:pt x="3" y="10"/>
                    <a:pt x="5" y="5"/>
                  </a:cubicBezTo>
                  <a:cubicBezTo>
                    <a:pt x="3" y="5"/>
                    <a:pt x="3" y="0"/>
                    <a:pt x="0" y="2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0323513" y="3309938"/>
              <a:ext cx="39687" cy="33338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9" y="6"/>
                  </a:moveTo>
                  <a:cubicBezTo>
                    <a:pt x="9" y="6"/>
                    <a:pt x="11" y="0"/>
                    <a:pt x="17" y="2"/>
                  </a:cubicBezTo>
                  <a:cubicBezTo>
                    <a:pt x="22" y="3"/>
                    <a:pt x="25" y="13"/>
                    <a:pt x="22" y="14"/>
                  </a:cubicBezTo>
                  <a:cubicBezTo>
                    <a:pt x="20" y="17"/>
                    <a:pt x="14" y="13"/>
                    <a:pt x="14" y="13"/>
                  </a:cubicBezTo>
                  <a:cubicBezTo>
                    <a:pt x="14" y="13"/>
                    <a:pt x="16" y="21"/>
                    <a:pt x="12" y="21"/>
                  </a:cubicBezTo>
                  <a:cubicBezTo>
                    <a:pt x="8" y="21"/>
                    <a:pt x="0" y="8"/>
                    <a:pt x="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0328275" y="3306763"/>
              <a:ext cx="34925" cy="41275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6" y="7"/>
                  </a:moveTo>
                  <a:cubicBezTo>
                    <a:pt x="1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5" y="24"/>
                    <a:pt x="9" y="26"/>
                  </a:cubicBezTo>
                  <a:cubicBezTo>
                    <a:pt x="9" y="26"/>
                    <a:pt x="11" y="24"/>
                    <a:pt x="13" y="24"/>
                  </a:cubicBezTo>
                  <a:cubicBezTo>
                    <a:pt x="13" y="23"/>
                    <a:pt x="13" y="21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19"/>
                    <a:pt x="19" y="19"/>
                    <a:pt x="20" y="18"/>
                  </a:cubicBezTo>
                  <a:cubicBezTo>
                    <a:pt x="22" y="16"/>
                    <a:pt x="22" y="15"/>
                    <a:pt x="20" y="10"/>
                  </a:cubicBezTo>
                  <a:cubicBezTo>
                    <a:pt x="20" y="7"/>
                    <a:pt x="17" y="4"/>
                    <a:pt x="14" y="2"/>
                  </a:cubicBezTo>
                  <a:cubicBezTo>
                    <a:pt x="9" y="0"/>
                    <a:pt x="6" y="5"/>
                    <a:pt x="6" y="7"/>
                  </a:cubicBezTo>
                  <a:moveTo>
                    <a:pt x="9" y="21"/>
                  </a:moveTo>
                  <a:cubicBezTo>
                    <a:pt x="8" y="21"/>
                    <a:pt x="3" y="16"/>
                    <a:pt x="3" y="13"/>
                  </a:cubicBezTo>
                  <a:cubicBezTo>
                    <a:pt x="3" y="13"/>
                    <a:pt x="3" y="10"/>
                    <a:pt x="6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8"/>
                    <a:pt x="9" y="5"/>
                    <a:pt x="14" y="5"/>
                  </a:cubicBezTo>
                  <a:cubicBezTo>
                    <a:pt x="16" y="7"/>
                    <a:pt x="17" y="8"/>
                    <a:pt x="17" y="11"/>
                  </a:cubicBezTo>
                  <a:cubicBezTo>
                    <a:pt x="19" y="13"/>
                    <a:pt x="19" y="15"/>
                    <a:pt x="17" y="16"/>
                  </a:cubicBezTo>
                  <a:cubicBezTo>
                    <a:pt x="17" y="16"/>
                    <a:pt x="14" y="15"/>
                    <a:pt x="11" y="13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8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</a:path>
              </a:pathLst>
            </a:custGeom>
            <a:solidFill>
              <a:srgbClr val="47A7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0329863" y="3327400"/>
              <a:ext cx="41275" cy="33338"/>
            </a:xfrm>
            <a:custGeom>
              <a:avLst/>
              <a:gdLst/>
              <a:ahLst/>
              <a:cxnLst/>
              <a:rect l="l" t="t" r="r" b="b"/>
              <a:pathLst>
                <a:path w="26" h="21" extrusionOk="0">
                  <a:moveTo>
                    <a:pt x="12" y="6"/>
                  </a:moveTo>
                  <a:cubicBezTo>
                    <a:pt x="12" y="6"/>
                    <a:pt x="13" y="0"/>
                    <a:pt x="19" y="2"/>
                  </a:cubicBezTo>
                  <a:cubicBezTo>
                    <a:pt x="23" y="3"/>
                    <a:pt x="26" y="13"/>
                    <a:pt x="24" y="14"/>
                  </a:cubicBezTo>
                  <a:cubicBezTo>
                    <a:pt x="23" y="18"/>
                    <a:pt x="16" y="13"/>
                    <a:pt x="16" y="13"/>
                  </a:cubicBezTo>
                  <a:cubicBezTo>
                    <a:pt x="16" y="13"/>
                    <a:pt x="18" y="21"/>
                    <a:pt x="13" y="21"/>
                  </a:cubicBezTo>
                  <a:cubicBezTo>
                    <a:pt x="10" y="21"/>
                    <a:pt x="0" y="8"/>
                    <a:pt x="1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0337800" y="3324225"/>
              <a:ext cx="34925" cy="41275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5" y="7"/>
                  </a:moveTo>
                  <a:cubicBezTo>
                    <a:pt x="2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5" y="24"/>
                    <a:pt x="8" y="26"/>
                  </a:cubicBezTo>
                  <a:cubicBezTo>
                    <a:pt x="10" y="26"/>
                    <a:pt x="11" y="24"/>
                    <a:pt x="11" y="24"/>
                  </a:cubicBezTo>
                  <a:cubicBezTo>
                    <a:pt x="13" y="23"/>
                    <a:pt x="13" y="21"/>
                    <a:pt x="13" y="20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20"/>
                    <a:pt x="19" y="20"/>
                    <a:pt x="21" y="18"/>
                  </a:cubicBezTo>
                  <a:cubicBezTo>
                    <a:pt x="22" y="16"/>
                    <a:pt x="22" y="15"/>
                    <a:pt x="21" y="10"/>
                  </a:cubicBezTo>
                  <a:cubicBezTo>
                    <a:pt x="21" y="7"/>
                    <a:pt x="18" y="4"/>
                    <a:pt x="14" y="2"/>
                  </a:cubicBezTo>
                  <a:cubicBezTo>
                    <a:pt x="10" y="0"/>
                    <a:pt x="7" y="5"/>
                    <a:pt x="5" y="7"/>
                  </a:cubicBezTo>
                  <a:moveTo>
                    <a:pt x="8" y="21"/>
                  </a:moveTo>
                  <a:cubicBezTo>
                    <a:pt x="8" y="21"/>
                    <a:pt x="3" y="16"/>
                    <a:pt x="3" y="13"/>
                  </a:cubicBezTo>
                  <a:cubicBezTo>
                    <a:pt x="3" y="13"/>
                    <a:pt x="3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8"/>
                    <a:pt x="10" y="5"/>
                    <a:pt x="14" y="5"/>
                  </a:cubicBezTo>
                  <a:cubicBezTo>
                    <a:pt x="16" y="7"/>
                    <a:pt x="18" y="8"/>
                    <a:pt x="18" y="12"/>
                  </a:cubicBezTo>
                  <a:cubicBezTo>
                    <a:pt x="19" y="13"/>
                    <a:pt x="18" y="15"/>
                    <a:pt x="18" y="16"/>
                  </a:cubicBezTo>
                  <a:cubicBezTo>
                    <a:pt x="18" y="16"/>
                    <a:pt x="14" y="15"/>
                    <a:pt x="11" y="1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8"/>
                    <a:pt x="10" y="21"/>
                    <a:pt x="10" y="21"/>
                  </a:cubicBezTo>
                  <a:cubicBezTo>
                    <a:pt x="8" y="21"/>
                    <a:pt x="8" y="21"/>
                    <a:pt x="8" y="21"/>
                  </a:cubicBezTo>
                </a:path>
              </a:pathLst>
            </a:custGeom>
            <a:solidFill>
              <a:srgbClr val="47A7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0340975" y="3344863"/>
              <a:ext cx="39687" cy="33338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9" y="7"/>
                  </a:moveTo>
                  <a:cubicBezTo>
                    <a:pt x="9" y="7"/>
                    <a:pt x="11" y="0"/>
                    <a:pt x="17" y="2"/>
                  </a:cubicBezTo>
                  <a:cubicBezTo>
                    <a:pt x="22" y="3"/>
                    <a:pt x="25" y="11"/>
                    <a:pt x="22" y="15"/>
                  </a:cubicBezTo>
                  <a:cubicBezTo>
                    <a:pt x="20" y="16"/>
                    <a:pt x="14" y="13"/>
                    <a:pt x="14" y="13"/>
                  </a:cubicBezTo>
                  <a:cubicBezTo>
                    <a:pt x="14" y="13"/>
                    <a:pt x="16" y="21"/>
                    <a:pt x="12" y="21"/>
                  </a:cubicBezTo>
                  <a:cubicBezTo>
                    <a:pt x="8" y="21"/>
                    <a:pt x="0" y="7"/>
                    <a:pt x="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0345738" y="3343275"/>
              <a:ext cx="34925" cy="36513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6" y="6"/>
                  </a:moveTo>
                  <a:cubicBezTo>
                    <a:pt x="2" y="6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5" y="23"/>
                    <a:pt x="9" y="23"/>
                  </a:cubicBezTo>
                  <a:cubicBezTo>
                    <a:pt x="9" y="23"/>
                    <a:pt x="11" y="23"/>
                    <a:pt x="11" y="22"/>
                  </a:cubicBezTo>
                  <a:cubicBezTo>
                    <a:pt x="13" y="22"/>
                    <a:pt x="13" y="20"/>
                    <a:pt x="13" y="1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6" y="19"/>
                    <a:pt x="19" y="19"/>
                    <a:pt x="21" y="17"/>
                  </a:cubicBezTo>
                  <a:cubicBezTo>
                    <a:pt x="22" y="14"/>
                    <a:pt x="22" y="11"/>
                    <a:pt x="21" y="9"/>
                  </a:cubicBezTo>
                  <a:cubicBezTo>
                    <a:pt x="21" y="6"/>
                    <a:pt x="17" y="1"/>
                    <a:pt x="14" y="1"/>
                  </a:cubicBezTo>
                  <a:cubicBezTo>
                    <a:pt x="9" y="0"/>
                    <a:pt x="6" y="3"/>
                    <a:pt x="6" y="6"/>
                  </a:cubicBezTo>
                  <a:moveTo>
                    <a:pt x="9" y="20"/>
                  </a:moveTo>
                  <a:cubicBezTo>
                    <a:pt x="8" y="20"/>
                    <a:pt x="3" y="16"/>
                    <a:pt x="3" y="12"/>
                  </a:cubicBezTo>
                  <a:cubicBezTo>
                    <a:pt x="3" y="11"/>
                    <a:pt x="3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3"/>
                    <a:pt x="14" y="4"/>
                  </a:cubicBezTo>
                  <a:cubicBezTo>
                    <a:pt x="16" y="4"/>
                    <a:pt x="17" y="8"/>
                    <a:pt x="17" y="11"/>
                  </a:cubicBezTo>
                  <a:cubicBezTo>
                    <a:pt x="19" y="12"/>
                    <a:pt x="19" y="14"/>
                    <a:pt x="17" y="14"/>
                  </a:cubicBezTo>
                  <a:cubicBezTo>
                    <a:pt x="17" y="16"/>
                    <a:pt x="14" y="14"/>
                    <a:pt x="11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7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</a:path>
              </a:pathLst>
            </a:custGeom>
            <a:solidFill>
              <a:srgbClr val="47A7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348913" y="3360738"/>
              <a:ext cx="42862" cy="31750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11" y="6"/>
                  </a:moveTo>
                  <a:cubicBezTo>
                    <a:pt x="11" y="6"/>
                    <a:pt x="12" y="0"/>
                    <a:pt x="19" y="1"/>
                  </a:cubicBezTo>
                  <a:cubicBezTo>
                    <a:pt x="23" y="1"/>
                    <a:pt x="27" y="11"/>
                    <a:pt x="23" y="14"/>
                  </a:cubicBezTo>
                  <a:cubicBezTo>
                    <a:pt x="22" y="16"/>
                    <a:pt x="15" y="12"/>
                    <a:pt x="15" y="12"/>
                  </a:cubicBezTo>
                  <a:cubicBezTo>
                    <a:pt x="15" y="12"/>
                    <a:pt x="17" y="20"/>
                    <a:pt x="12" y="20"/>
                  </a:cubicBezTo>
                  <a:cubicBezTo>
                    <a:pt x="9" y="20"/>
                    <a:pt x="0" y="6"/>
                    <a:pt x="1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355263" y="3357563"/>
              <a:ext cx="36512" cy="38100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5" y="7"/>
                  </a:moveTo>
                  <a:cubicBezTo>
                    <a:pt x="2" y="7"/>
                    <a:pt x="0" y="8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5" y="24"/>
                    <a:pt x="8" y="24"/>
                  </a:cubicBezTo>
                  <a:cubicBezTo>
                    <a:pt x="10" y="24"/>
                    <a:pt x="11" y="24"/>
                    <a:pt x="11" y="22"/>
                  </a:cubicBezTo>
                  <a:cubicBezTo>
                    <a:pt x="13" y="21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6" y="18"/>
                    <a:pt x="19" y="19"/>
                    <a:pt x="21" y="18"/>
                  </a:cubicBezTo>
                  <a:cubicBezTo>
                    <a:pt x="23" y="14"/>
                    <a:pt x="23" y="11"/>
                    <a:pt x="21" y="10"/>
                  </a:cubicBezTo>
                  <a:cubicBezTo>
                    <a:pt x="21" y="7"/>
                    <a:pt x="18" y="2"/>
                    <a:pt x="15" y="2"/>
                  </a:cubicBezTo>
                  <a:cubicBezTo>
                    <a:pt x="10" y="0"/>
                    <a:pt x="7" y="3"/>
                    <a:pt x="5" y="7"/>
                  </a:cubicBezTo>
                  <a:moveTo>
                    <a:pt x="8" y="21"/>
                  </a:moveTo>
                  <a:cubicBezTo>
                    <a:pt x="8" y="21"/>
                    <a:pt x="3" y="16"/>
                    <a:pt x="3" y="13"/>
                  </a:cubicBezTo>
                  <a:cubicBezTo>
                    <a:pt x="3" y="11"/>
                    <a:pt x="3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10" y="3"/>
                    <a:pt x="15" y="5"/>
                  </a:cubicBezTo>
                  <a:cubicBezTo>
                    <a:pt x="16" y="5"/>
                    <a:pt x="18" y="8"/>
                    <a:pt x="18" y="11"/>
                  </a:cubicBezTo>
                  <a:cubicBezTo>
                    <a:pt x="19" y="13"/>
                    <a:pt x="18" y="14"/>
                    <a:pt x="18" y="14"/>
                  </a:cubicBezTo>
                  <a:cubicBezTo>
                    <a:pt x="18" y="14"/>
                    <a:pt x="15" y="14"/>
                    <a:pt x="11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6"/>
                    <a:pt x="10" y="19"/>
                    <a:pt x="10" y="21"/>
                  </a:cubicBezTo>
                  <a:cubicBezTo>
                    <a:pt x="8" y="21"/>
                    <a:pt x="8" y="21"/>
                    <a:pt x="8" y="21"/>
                  </a:cubicBezTo>
                </a:path>
              </a:pathLst>
            </a:custGeom>
            <a:solidFill>
              <a:srgbClr val="47A7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360025" y="3373438"/>
              <a:ext cx="41275" cy="31750"/>
            </a:xfrm>
            <a:custGeom>
              <a:avLst/>
              <a:gdLst/>
              <a:ahLst/>
              <a:cxnLst/>
              <a:rect l="l" t="t" r="r" b="b"/>
              <a:pathLst>
                <a:path w="26" h="20" extrusionOk="0">
                  <a:moveTo>
                    <a:pt x="12" y="6"/>
                  </a:moveTo>
                  <a:cubicBezTo>
                    <a:pt x="12" y="6"/>
                    <a:pt x="13" y="0"/>
                    <a:pt x="20" y="1"/>
                  </a:cubicBezTo>
                  <a:cubicBezTo>
                    <a:pt x="23" y="3"/>
                    <a:pt x="26" y="12"/>
                    <a:pt x="24" y="14"/>
                  </a:cubicBezTo>
                  <a:cubicBezTo>
                    <a:pt x="21" y="17"/>
                    <a:pt x="15" y="12"/>
                    <a:pt x="15" y="12"/>
                  </a:cubicBezTo>
                  <a:cubicBezTo>
                    <a:pt x="15" y="12"/>
                    <a:pt x="18" y="20"/>
                    <a:pt x="13" y="20"/>
                  </a:cubicBezTo>
                  <a:cubicBezTo>
                    <a:pt x="10" y="20"/>
                    <a:pt x="0" y="8"/>
                    <a:pt x="1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0367963" y="3370263"/>
              <a:ext cx="36512" cy="38100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5" y="6"/>
                  </a:moveTo>
                  <a:cubicBezTo>
                    <a:pt x="2" y="8"/>
                    <a:pt x="0" y="1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5" y="24"/>
                    <a:pt x="8" y="24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3" y="22"/>
                    <a:pt x="13" y="21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9"/>
                    <a:pt x="18" y="19"/>
                    <a:pt x="21" y="18"/>
                  </a:cubicBezTo>
                  <a:cubicBezTo>
                    <a:pt x="23" y="16"/>
                    <a:pt x="21" y="11"/>
                    <a:pt x="21" y="10"/>
                  </a:cubicBezTo>
                  <a:cubicBezTo>
                    <a:pt x="19" y="6"/>
                    <a:pt x="18" y="3"/>
                    <a:pt x="15" y="2"/>
                  </a:cubicBezTo>
                  <a:cubicBezTo>
                    <a:pt x="10" y="0"/>
                    <a:pt x="7" y="3"/>
                    <a:pt x="5" y="6"/>
                  </a:cubicBezTo>
                  <a:moveTo>
                    <a:pt x="8" y="21"/>
                  </a:moveTo>
                  <a:cubicBezTo>
                    <a:pt x="7" y="21"/>
                    <a:pt x="3" y="16"/>
                    <a:pt x="3" y="13"/>
                  </a:cubicBezTo>
                  <a:cubicBezTo>
                    <a:pt x="3" y="13"/>
                    <a:pt x="3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10" y="5"/>
                    <a:pt x="13" y="5"/>
                  </a:cubicBezTo>
                  <a:cubicBezTo>
                    <a:pt x="15" y="6"/>
                    <a:pt x="16" y="8"/>
                    <a:pt x="18" y="11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6"/>
                    <a:pt x="15" y="14"/>
                    <a:pt x="11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8"/>
                    <a:pt x="10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</a:path>
              </a:pathLst>
            </a:custGeom>
            <a:solidFill>
              <a:srgbClr val="47A7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0371138" y="3387725"/>
              <a:ext cx="39687" cy="33338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11" y="5"/>
                  </a:moveTo>
                  <a:cubicBezTo>
                    <a:pt x="11" y="5"/>
                    <a:pt x="13" y="0"/>
                    <a:pt x="19" y="2"/>
                  </a:cubicBezTo>
                  <a:cubicBezTo>
                    <a:pt x="22" y="2"/>
                    <a:pt x="25" y="11"/>
                    <a:pt x="24" y="15"/>
                  </a:cubicBezTo>
                  <a:cubicBezTo>
                    <a:pt x="21" y="16"/>
                    <a:pt x="14" y="13"/>
                    <a:pt x="14" y="13"/>
                  </a:cubicBezTo>
                  <a:cubicBezTo>
                    <a:pt x="14" y="13"/>
                    <a:pt x="17" y="21"/>
                    <a:pt x="13" y="21"/>
                  </a:cubicBezTo>
                  <a:cubicBezTo>
                    <a:pt x="9" y="21"/>
                    <a:pt x="0" y="7"/>
                    <a:pt x="1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0379075" y="3386138"/>
              <a:ext cx="34925" cy="38100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4" y="4"/>
                  </a:moveTo>
                  <a:cubicBezTo>
                    <a:pt x="1" y="6"/>
                    <a:pt x="0" y="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4" y="24"/>
                    <a:pt x="8" y="24"/>
                  </a:cubicBezTo>
                  <a:cubicBezTo>
                    <a:pt x="9" y="24"/>
                    <a:pt x="11" y="22"/>
                    <a:pt x="11" y="22"/>
                  </a:cubicBezTo>
                  <a:cubicBezTo>
                    <a:pt x="12" y="20"/>
                    <a:pt x="12" y="19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7" y="19"/>
                    <a:pt x="20" y="16"/>
                  </a:cubicBezTo>
                  <a:cubicBezTo>
                    <a:pt x="22" y="14"/>
                    <a:pt x="20" y="11"/>
                    <a:pt x="20" y="9"/>
                  </a:cubicBezTo>
                  <a:cubicBezTo>
                    <a:pt x="19" y="6"/>
                    <a:pt x="17" y="1"/>
                    <a:pt x="14" y="1"/>
                  </a:cubicBezTo>
                  <a:cubicBezTo>
                    <a:pt x="9" y="0"/>
                    <a:pt x="6" y="3"/>
                    <a:pt x="4" y="4"/>
                  </a:cubicBezTo>
                  <a:moveTo>
                    <a:pt x="8" y="20"/>
                  </a:moveTo>
                  <a:cubicBezTo>
                    <a:pt x="6" y="19"/>
                    <a:pt x="3" y="16"/>
                    <a:pt x="3" y="11"/>
                  </a:cubicBezTo>
                  <a:cubicBezTo>
                    <a:pt x="3" y="11"/>
                    <a:pt x="3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6"/>
                    <a:pt x="9" y="3"/>
                    <a:pt x="12" y="4"/>
                  </a:cubicBezTo>
                  <a:cubicBezTo>
                    <a:pt x="14" y="4"/>
                    <a:pt x="16" y="8"/>
                    <a:pt x="17" y="9"/>
                  </a:cubicBezTo>
                  <a:cubicBezTo>
                    <a:pt x="17" y="12"/>
                    <a:pt x="17" y="14"/>
                    <a:pt x="17" y="14"/>
                  </a:cubicBezTo>
                  <a:cubicBezTo>
                    <a:pt x="17" y="14"/>
                    <a:pt x="14" y="14"/>
                    <a:pt x="11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6"/>
                    <a:pt x="9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</a:path>
              </a:pathLst>
            </a:custGeom>
            <a:solidFill>
              <a:srgbClr val="47A7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0260013" y="3579813"/>
              <a:ext cx="30162" cy="33338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8" y="0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1" y="2"/>
                    <a:pt x="9" y="3"/>
                  </a:cubicBezTo>
                  <a:cubicBezTo>
                    <a:pt x="9" y="5"/>
                    <a:pt x="8" y="8"/>
                    <a:pt x="8" y="8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4" y="6"/>
                    <a:pt x="14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7" y="6"/>
                    <a:pt x="17" y="8"/>
                  </a:cubicBezTo>
                  <a:cubicBezTo>
                    <a:pt x="16" y="10"/>
                    <a:pt x="13" y="14"/>
                    <a:pt x="13" y="16"/>
                  </a:cubicBezTo>
                  <a:cubicBezTo>
                    <a:pt x="13" y="18"/>
                    <a:pt x="13" y="21"/>
                    <a:pt x="13" y="2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6"/>
                    <a:pt x="9" y="14"/>
                  </a:cubicBezTo>
                  <a:cubicBezTo>
                    <a:pt x="9" y="13"/>
                    <a:pt x="11" y="11"/>
                    <a:pt x="11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6" y="11"/>
                    <a:pt x="5" y="13"/>
                  </a:cubicBezTo>
                  <a:cubicBezTo>
                    <a:pt x="3" y="14"/>
                    <a:pt x="5" y="18"/>
                    <a:pt x="5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4"/>
                    <a:pt x="3" y="11"/>
                  </a:cubicBezTo>
                  <a:cubicBezTo>
                    <a:pt x="3" y="11"/>
                    <a:pt x="6" y="5"/>
                    <a:pt x="8" y="3"/>
                  </a:cubicBezTo>
                  <a:cubicBezTo>
                    <a:pt x="8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0282238" y="3589338"/>
              <a:ext cx="17462" cy="28575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7" y="0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5"/>
                  </a:cubicBezTo>
                  <a:cubicBezTo>
                    <a:pt x="8" y="7"/>
                    <a:pt x="7" y="12"/>
                    <a:pt x="5" y="13"/>
                  </a:cubicBezTo>
                  <a:cubicBezTo>
                    <a:pt x="5" y="15"/>
                    <a:pt x="5" y="18"/>
                    <a:pt x="5" y="1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5"/>
                    <a:pt x="2" y="13"/>
                  </a:cubicBezTo>
                  <a:cubicBezTo>
                    <a:pt x="3" y="12"/>
                    <a:pt x="7" y="5"/>
                    <a:pt x="7" y="4"/>
                  </a:cubicBezTo>
                  <a:cubicBezTo>
                    <a:pt x="7" y="2"/>
                    <a:pt x="7" y="0"/>
                    <a:pt x="7" y="0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0293350" y="3595688"/>
              <a:ext cx="30162" cy="30163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4"/>
                  </a:moveTo>
                  <a:cubicBezTo>
                    <a:pt x="0" y="14"/>
                    <a:pt x="1" y="14"/>
                    <a:pt x="1" y="12"/>
                  </a:cubicBezTo>
                  <a:cubicBezTo>
                    <a:pt x="3" y="12"/>
                    <a:pt x="6" y="3"/>
                    <a:pt x="6" y="3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7" y="4"/>
                    <a:pt x="17" y="6"/>
                  </a:cubicBezTo>
                  <a:cubicBezTo>
                    <a:pt x="15" y="8"/>
                    <a:pt x="11" y="19"/>
                    <a:pt x="11" y="1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4" y="11"/>
                    <a:pt x="4" y="12"/>
                  </a:cubicBezTo>
                  <a:cubicBezTo>
                    <a:pt x="4" y="14"/>
                    <a:pt x="4" y="16"/>
                    <a:pt x="4" y="16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10315575" y="3602038"/>
              <a:ext cx="26987" cy="31750"/>
            </a:xfrm>
            <a:custGeom>
              <a:avLst/>
              <a:gdLst/>
              <a:ahLst/>
              <a:cxnLst/>
              <a:rect l="l" t="t" r="r" b="b"/>
              <a:pathLst>
                <a:path w="17" h="20" extrusionOk="0">
                  <a:moveTo>
                    <a:pt x="0" y="16"/>
                  </a:moveTo>
                  <a:cubicBezTo>
                    <a:pt x="0" y="16"/>
                    <a:pt x="1" y="16"/>
                    <a:pt x="1" y="15"/>
                  </a:cubicBezTo>
                  <a:cubicBezTo>
                    <a:pt x="1" y="13"/>
                    <a:pt x="5" y="4"/>
                    <a:pt x="5" y="4"/>
                  </a:cubicBezTo>
                  <a:cubicBezTo>
                    <a:pt x="6" y="2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3" y="7"/>
                    <a:pt x="14" y="5"/>
                  </a:cubicBezTo>
                  <a:cubicBezTo>
                    <a:pt x="14" y="4"/>
                    <a:pt x="13" y="2"/>
                    <a:pt x="13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7"/>
                    <a:pt x="11" y="20"/>
                    <a:pt x="11" y="2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13"/>
                    <a:pt x="5" y="15"/>
                  </a:cubicBezTo>
                  <a:cubicBezTo>
                    <a:pt x="5" y="18"/>
                    <a:pt x="5" y="18"/>
                    <a:pt x="5" y="18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0336213" y="3608388"/>
              <a:ext cx="23812" cy="30163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6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3"/>
                    <a:pt x="12" y="3"/>
                  </a:cubicBezTo>
                  <a:cubicBezTo>
                    <a:pt x="11" y="3"/>
                    <a:pt x="9" y="3"/>
                    <a:pt x="9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11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8"/>
                    <a:pt x="8" y="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8" y="16"/>
                    <a:pt x="9" y="16"/>
                  </a:cubicBezTo>
                  <a:cubicBezTo>
                    <a:pt x="11" y="16"/>
                    <a:pt x="12" y="14"/>
                    <a:pt x="12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6"/>
                    <a:pt x="3" y="14"/>
                  </a:cubicBezTo>
                  <a:cubicBezTo>
                    <a:pt x="3" y="12"/>
                    <a:pt x="6" y="4"/>
                    <a:pt x="6" y="3"/>
                  </a:cubicBezTo>
                  <a:cubicBezTo>
                    <a:pt x="6" y="1"/>
                    <a:pt x="6" y="0"/>
                    <a:pt x="6" y="0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0358438" y="3613150"/>
              <a:ext cx="26987" cy="39688"/>
            </a:xfrm>
            <a:custGeom>
              <a:avLst/>
              <a:gdLst/>
              <a:ahLst/>
              <a:cxnLst/>
              <a:rect l="l" t="t" r="r" b="b"/>
              <a:pathLst>
                <a:path w="17" h="25" extrusionOk="0">
                  <a:moveTo>
                    <a:pt x="3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3"/>
                    <a:pt x="6" y="6"/>
                    <a:pt x="6" y="6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1"/>
                    <a:pt x="11" y="0"/>
                    <a:pt x="11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1"/>
                    <a:pt x="14" y="3"/>
                  </a:cubicBezTo>
                  <a:cubicBezTo>
                    <a:pt x="14" y="5"/>
                    <a:pt x="8" y="8"/>
                    <a:pt x="8" y="8"/>
                  </a:cubicBezTo>
                  <a:cubicBezTo>
                    <a:pt x="8" y="8"/>
                    <a:pt x="9" y="19"/>
                    <a:pt x="17" y="25"/>
                  </a:cubicBezTo>
                  <a:cubicBezTo>
                    <a:pt x="17" y="25"/>
                    <a:pt x="8" y="24"/>
                    <a:pt x="5" y="11"/>
                  </a:cubicBezTo>
                  <a:cubicBezTo>
                    <a:pt x="5" y="11"/>
                    <a:pt x="5" y="14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4"/>
                  </a:cubicBezTo>
                  <a:cubicBezTo>
                    <a:pt x="1" y="14"/>
                    <a:pt x="3" y="3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0375900" y="3614738"/>
              <a:ext cx="25400" cy="28575"/>
            </a:xfrm>
            <a:custGeom>
              <a:avLst/>
              <a:gdLst/>
              <a:ahLst/>
              <a:cxnLst/>
              <a:rect l="l" t="t" r="r" b="b"/>
              <a:pathLst>
                <a:path w="16" h="18" extrusionOk="0">
                  <a:moveTo>
                    <a:pt x="16" y="18"/>
                  </a:moveTo>
                  <a:cubicBezTo>
                    <a:pt x="16" y="18"/>
                    <a:pt x="16" y="16"/>
                    <a:pt x="14" y="15"/>
                  </a:cubicBezTo>
                  <a:cubicBezTo>
                    <a:pt x="14" y="13"/>
                    <a:pt x="10" y="0"/>
                    <a:pt x="10" y="0"/>
                  </a:cubicBezTo>
                  <a:cubicBezTo>
                    <a:pt x="10" y="0"/>
                    <a:pt x="5" y="12"/>
                    <a:pt x="3" y="15"/>
                  </a:cubicBezTo>
                  <a:cubicBezTo>
                    <a:pt x="2" y="16"/>
                    <a:pt x="0" y="16"/>
                    <a:pt x="0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6"/>
                    <a:pt x="5" y="1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8"/>
                    <a:pt x="10" y="18"/>
                  </a:cubicBezTo>
                  <a:lnTo>
                    <a:pt x="16" y="18"/>
                  </a:lnTo>
                  <a:close/>
                  <a:moveTo>
                    <a:pt x="6" y="12"/>
                  </a:moveTo>
                  <a:cubicBezTo>
                    <a:pt x="8" y="10"/>
                    <a:pt x="10" y="7"/>
                    <a:pt x="10" y="7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0414000" y="3614738"/>
              <a:ext cx="20637" cy="28575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3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6"/>
                  </a:cubicBezTo>
                  <a:cubicBezTo>
                    <a:pt x="8" y="15"/>
                    <a:pt x="8" y="2"/>
                    <a:pt x="8" y="2"/>
                  </a:cubicBezTo>
                  <a:cubicBezTo>
                    <a:pt x="8" y="2"/>
                    <a:pt x="9" y="2"/>
                    <a:pt x="11" y="4"/>
                  </a:cubicBezTo>
                  <a:cubicBezTo>
                    <a:pt x="13" y="4"/>
                    <a:pt x="13" y="7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5" y="4"/>
                    <a:pt x="6" y="15"/>
                    <a:pt x="5" y="16"/>
                  </a:cubicBez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0436225" y="3614738"/>
              <a:ext cx="20637" cy="30163"/>
            </a:xfrm>
            <a:custGeom>
              <a:avLst/>
              <a:gdLst/>
              <a:ahLst/>
              <a:cxnLst/>
              <a:rect l="l" t="t" r="r" b="b"/>
              <a:pathLst>
                <a:path w="13" h="19" extrusionOk="0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2"/>
                    <a:pt x="3" y="4"/>
                  </a:cubicBezTo>
                  <a:cubicBezTo>
                    <a:pt x="3" y="4"/>
                    <a:pt x="3" y="12"/>
                    <a:pt x="3" y="13"/>
                  </a:cubicBezTo>
                  <a:cubicBezTo>
                    <a:pt x="5" y="16"/>
                    <a:pt x="8" y="18"/>
                    <a:pt x="8" y="13"/>
                  </a:cubicBezTo>
                  <a:cubicBezTo>
                    <a:pt x="10" y="10"/>
                    <a:pt x="8" y="4"/>
                    <a:pt x="8" y="4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1" y="2"/>
                    <a:pt x="13" y="2"/>
                  </a:cubicBezTo>
                  <a:cubicBezTo>
                    <a:pt x="13" y="7"/>
                    <a:pt x="13" y="13"/>
                    <a:pt x="11" y="15"/>
                  </a:cubicBezTo>
                  <a:cubicBezTo>
                    <a:pt x="11" y="18"/>
                    <a:pt x="10" y="18"/>
                    <a:pt x="8" y="19"/>
                  </a:cubicBezTo>
                  <a:cubicBezTo>
                    <a:pt x="5" y="19"/>
                    <a:pt x="2" y="16"/>
                    <a:pt x="2" y="15"/>
                  </a:cubicBezTo>
                  <a:cubicBezTo>
                    <a:pt x="2" y="13"/>
                    <a:pt x="2" y="4"/>
                    <a:pt x="0" y="4"/>
                  </a:cubicBezTo>
                  <a:cubicBezTo>
                    <a:pt x="0" y="2"/>
                    <a:pt x="0" y="0"/>
                    <a:pt x="0" y="0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0458450" y="3613150"/>
              <a:ext cx="20637" cy="26988"/>
            </a:xfrm>
            <a:custGeom>
              <a:avLst/>
              <a:gdLst/>
              <a:ahLst/>
              <a:cxnLst/>
              <a:rect l="l" t="t" r="r" b="b"/>
              <a:pathLst>
                <a:path w="13" h="17" extrusionOk="0">
                  <a:moveTo>
                    <a:pt x="2" y="17"/>
                  </a:moveTo>
                  <a:cubicBezTo>
                    <a:pt x="2" y="17"/>
                    <a:pt x="4" y="17"/>
                    <a:pt x="4" y="16"/>
                  </a:cubicBezTo>
                  <a:cubicBezTo>
                    <a:pt x="4" y="14"/>
                    <a:pt x="2" y="5"/>
                    <a:pt x="2" y="5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3"/>
                    <a:pt x="13" y="17"/>
                    <a:pt x="13" y="1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0479088" y="3608388"/>
              <a:ext cx="25400" cy="30163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13" y="6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3" y="3"/>
                    <a:pt x="0" y="6"/>
                    <a:pt x="2" y="12"/>
                  </a:cubicBezTo>
                  <a:cubicBezTo>
                    <a:pt x="3" y="19"/>
                    <a:pt x="8" y="19"/>
                    <a:pt x="10" y="19"/>
                  </a:cubicBezTo>
                  <a:cubicBezTo>
                    <a:pt x="11" y="19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10" y="11"/>
                    <a:pt x="11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7"/>
                    <a:pt x="8" y="16"/>
                  </a:cubicBezTo>
                  <a:cubicBezTo>
                    <a:pt x="5" y="14"/>
                    <a:pt x="3" y="6"/>
                    <a:pt x="7" y="3"/>
                  </a:cubicBezTo>
                  <a:cubicBezTo>
                    <a:pt x="10" y="1"/>
                    <a:pt x="11" y="3"/>
                    <a:pt x="13" y="6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0502900" y="3602038"/>
              <a:ext cx="23812" cy="31750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12" y="5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3" y="4"/>
                    <a:pt x="0" y="7"/>
                    <a:pt x="1" y="13"/>
                  </a:cubicBezTo>
                  <a:cubicBezTo>
                    <a:pt x="4" y="20"/>
                    <a:pt x="7" y="20"/>
                    <a:pt x="9" y="20"/>
                  </a:cubicBezTo>
                  <a:cubicBezTo>
                    <a:pt x="12" y="18"/>
                    <a:pt x="14" y="16"/>
                    <a:pt x="14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4" y="12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9" y="12"/>
                    <a:pt x="11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6"/>
                    <a:pt x="9" y="16"/>
                  </a:cubicBezTo>
                  <a:cubicBezTo>
                    <a:pt x="4" y="15"/>
                    <a:pt x="3" y="7"/>
                    <a:pt x="6" y="4"/>
                  </a:cubicBezTo>
                  <a:cubicBezTo>
                    <a:pt x="9" y="0"/>
                    <a:pt x="11" y="4"/>
                    <a:pt x="12" y="5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0526713" y="3597275"/>
              <a:ext cx="25400" cy="30163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16" y="15"/>
                  </a:moveTo>
                  <a:cubicBezTo>
                    <a:pt x="16" y="15"/>
                    <a:pt x="15" y="13"/>
                    <a:pt x="13" y="11"/>
                  </a:cubicBezTo>
                  <a:cubicBezTo>
                    <a:pt x="12" y="10"/>
                    <a:pt x="2" y="0"/>
                    <a:pt x="2" y="0"/>
                  </a:cubicBezTo>
                  <a:cubicBezTo>
                    <a:pt x="2" y="0"/>
                    <a:pt x="2" y="13"/>
                    <a:pt x="2" y="16"/>
                  </a:cubicBezTo>
                  <a:cubicBezTo>
                    <a:pt x="2" y="18"/>
                    <a:pt x="0" y="19"/>
                    <a:pt x="0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4" y="16"/>
                  </a:cubicBezTo>
                  <a:cubicBezTo>
                    <a:pt x="4" y="16"/>
                    <a:pt x="4" y="15"/>
                    <a:pt x="4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10" y="16"/>
                    <a:pt x="10" y="16"/>
                  </a:cubicBezTo>
                  <a:lnTo>
                    <a:pt x="16" y="15"/>
                  </a:lnTo>
                  <a:close/>
                  <a:moveTo>
                    <a:pt x="4" y="11"/>
                  </a:moveTo>
                  <a:cubicBezTo>
                    <a:pt x="4" y="10"/>
                    <a:pt x="5" y="7"/>
                    <a:pt x="5" y="7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0539413" y="359251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2" y="13"/>
                  </a:moveTo>
                  <a:cubicBezTo>
                    <a:pt x="12" y="13"/>
                    <a:pt x="13" y="13"/>
                    <a:pt x="15" y="11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6"/>
                    <a:pt x="8" y="14"/>
                  </a:cubicBezTo>
                  <a:cubicBezTo>
                    <a:pt x="8" y="13"/>
                    <a:pt x="4" y="5"/>
                    <a:pt x="4" y="3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12" y="13"/>
                    <a:pt x="12" y="13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0569575" y="3578225"/>
              <a:ext cx="20637" cy="23813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0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3"/>
                  </a:cubicBezTo>
                  <a:cubicBezTo>
                    <a:pt x="7" y="3"/>
                    <a:pt x="10" y="9"/>
                    <a:pt x="10" y="11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2"/>
                  </a:cubicBezTo>
                  <a:cubicBezTo>
                    <a:pt x="7" y="11"/>
                    <a:pt x="4" y="6"/>
                    <a:pt x="4" y="4"/>
                  </a:cubicBezTo>
                  <a:cubicBezTo>
                    <a:pt x="2" y="3"/>
                    <a:pt x="0" y="3"/>
                    <a:pt x="0" y="3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0580688" y="3559175"/>
              <a:ext cx="44450" cy="36513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0" y="1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10"/>
                    <a:pt x="8" y="12"/>
                    <a:pt x="8" y="12"/>
                  </a:cubicBezTo>
                  <a:cubicBezTo>
                    <a:pt x="8" y="12"/>
                    <a:pt x="8" y="7"/>
                    <a:pt x="8" y="5"/>
                  </a:cubicBezTo>
                  <a:cubicBezTo>
                    <a:pt x="8" y="4"/>
                    <a:pt x="6" y="4"/>
                    <a:pt x="6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2"/>
                    <a:pt x="11" y="4"/>
                  </a:cubicBezTo>
                  <a:cubicBezTo>
                    <a:pt x="11" y="5"/>
                    <a:pt x="9" y="12"/>
                    <a:pt x="9" y="12"/>
                  </a:cubicBezTo>
                  <a:cubicBezTo>
                    <a:pt x="9" y="12"/>
                    <a:pt x="17" y="18"/>
                    <a:pt x="28" y="16"/>
                  </a:cubicBezTo>
                  <a:cubicBezTo>
                    <a:pt x="28" y="16"/>
                    <a:pt x="21" y="23"/>
                    <a:pt x="9" y="15"/>
                  </a:cubicBezTo>
                  <a:cubicBezTo>
                    <a:pt x="9" y="15"/>
                    <a:pt x="11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0"/>
                    <a:pt x="0" y="10"/>
                    <a:pt x="0" y="10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0601325" y="3554413"/>
              <a:ext cx="26987" cy="30163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2" y="7"/>
                  </a:moveTo>
                  <a:cubicBezTo>
                    <a:pt x="11" y="7"/>
                    <a:pt x="0" y="0"/>
                    <a:pt x="0" y="0"/>
                  </a:cubicBezTo>
                  <a:cubicBezTo>
                    <a:pt x="0" y="0"/>
                    <a:pt x="4" y="13"/>
                    <a:pt x="6" y="16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6"/>
                    <a:pt x="8" y="1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1"/>
                    <a:pt x="12" y="13"/>
                    <a:pt x="12" y="1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5" y="8"/>
                    <a:pt x="12" y="7"/>
                  </a:cubicBezTo>
                  <a:moveTo>
                    <a:pt x="6" y="11"/>
                  </a:moveTo>
                  <a:cubicBezTo>
                    <a:pt x="4" y="10"/>
                    <a:pt x="4" y="7"/>
                    <a:pt x="4" y="7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0239375" y="3567113"/>
              <a:ext cx="28575" cy="33338"/>
            </a:xfrm>
            <a:custGeom>
              <a:avLst/>
              <a:gdLst/>
              <a:ahLst/>
              <a:cxnLst/>
              <a:rect l="l" t="t" r="r" b="b"/>
              <a:pathLst>
                <a:path w="18" h="21" extrusionOk="0">
                  <a:moveTo>
                    <a:pt x="14" y="5"/>
                  </a:moveTo>
                  <a:cubicBezTo>
                    <a:pt x="13" y="3"/>
                    <a:pt x="8" y="0"/>
                    <a:pt x="8" y="0"/>
                  </a:cubicBezTo>
                  <a:cubicBezTo>
                    <a:pt x="8" y="0"/>
                    <a:pt x="8" y="2"/>
                    <a:pt x="8" y="3"/>
                  </a:cubicBezTo>
                  <a:cubicBezTo>
                    <a:pt x="8" y="3"/>
                    <a:pt x="3" y="8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10" y="21"/>
                    <a:pt x="13" y="16"/>
                  </a:cubicBezTo>
                  <a:cubicBezTo>
                    <a:pt x="16" y="13"/>
                    <a:pt x="13" y="11"/>
                    <a:pt x="13" y="11"/>
                  </a:cubicBezTo>
                  <a:cubicBezTo>
                    <a:pt x="13" y="11"/>
                    <a:pt x="14" y="11"/>
                    <a:pt x="16" y="10"/>
                  </a:cubicBezTo>
                  <a:cubicBezTo>
                    <a:pt x="18" y="7"/>
                    <a:pt x="16" y="5"/>
                    <a:pt x="14" y="5"/>
                  </a:cubicBezTo>
                  <a:moveTo>
                    <a:pt x="10" y="14"/>
                  </a:moveTo>
                  <a:cubicBezTo>
                    <a:pt x="8" y="16"/>
                    <a:pt x="5" y="14"/>
                    <a:pt x="5" y="1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11" y="11"/>
                    <a:pt x="10" y="14"/>
                  </a:cubicBezTo>
                  <a:moveTo>
                    <a:pt x="13" y="8"/>
                  </a:moveTo>
                  <a:cubicBezTo>
                    <a:pt x="11" y="10"/>
                    <a:pt x="10" y="8"/>
                    <a:pt x="10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4" y="7"/>
                    <a:pt x="13" y="8"/>
                  </a:cubicBezTo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287000" y="3121025"/>
              <a:ext cx="134937" cy="155575"/>
            </a:xfrm>
            <a:prstGeom prst="rect">
              <a:avLst/>
            </a:prstGeom>
            <a:solidFill>
              <a:srgbClr val="E12B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0299700" y="3135313"/>
              <a:ext cx="101600" cy="114300"/>
            </a:xfrm>
            <a:custGeom>
              <a:avLst/>
              <a:gdLst/>
              <a:ahLst/>
              <a:cxnLst/>
              <a:rect l="l" t="t" r="r" b="b"/>
              <a:pathLst>
                <a:path w="64" h="72" extrusionOk="0">
                  <a:moveTo>
                    <a:pt x="32" y="72"/>
                  </a:moveTo>
                  <a:cubicBezTo>
                    <a:pt x="37" y="72"/>
                    <a:pt x="38" y="69"/>
                    <a:pt x="38" y="69"/>
                  </a:cubicBezTo>
                  <a:cubicBezTo>
                    <a:pt x="38" y="69"/>
                    <a:pt x="37" y="62"/>
                    <a:pt x="40" y="59"/>
                  </a:cubicBezTo>
                  <a:cubicBezTo>
                    <a:pt x="42" y="54"/>
                    <a:pt x="43" y="46"/>
                    <a:pt x="43" y="46"/>
                  </a:cubicBezTo>
                  <a:cubicBezTo>
                    <a:pt x="43" y="46"/>
                    <a:pt x="51" y="48"/>
                    <a:pt x="53" y="46"/>
                  </a:cubicBezTo>
                  <a:cubicBezTo>
                    <a:pt x="56" y="43"/>
                    <a:pt x="50" y="38"/>
                    <a:pt x="50" y="38"/>
                  </a:cubicBezTo>
                  <a:cubicBezTo>
                    <a:pt x="50" y="38"/>
                    <a:pt x="54" y="40"/>
                    <a:pt x="59" y="34"/>
                  </a:cubicBezTo>
                  <a:cubicBezTo>
                    <a:pt x="62" y="30"/>
                    <a:pt x="62" y="24"/>
                    <a:pt x="61" y="15"/>
                  </a:cubicBezTo>
                  <a:cubicBezTo>
                    <a:pt x="59" y="5"/>
                    <a:pt x="64" y="2"/>
                    <a:pt x="64" y="2"/>
                  </a:cubicBezTo>
                  <a:cubicBezTo>
                    <a:pt x="64" y="2"/>
                    <a:pt x="62" y="0"/>
                    <a:pt x="58" y="5"/>
                  </a:cubicBezTo>
                  <a:cubicBezTo>
                    <a:pt x="50" y="11"/>
                    <a:pt x="56" y="24"/>
                    <a:pt x="51" y="29"/>
                  </a:cubicBezTo>
                  <a:cubicBezTo>
                    <a:pt x="48" y="30"/>
                    <a:pt x="32" y="29"/>
                    <a:pt x="32" y="29"/>
                  </a:cubicBezTo>
                  <a:cubicBezTo>
                    <a:pt x="32" y="29"/>
                    <a:pt x="16" y="30"/>
                    <a:pt x="15" y="29"/>
                  </a:cubicBezTo>
                  <a:cubicBezTo>
                    <a:pt x="10" y="24"/>
                    <a:pt x="15" y="11"/>
                    <a:pt x="8" y="5"/>
                  </a:cubicBezTo>
                  <a:cubicBezTo>
                    <a:pt x="3" y="0"/>
                    <a:pt x="0" y="2"/>
                    <a:pt x="0" y="2"/>
                  </a:cubicBezTo>
                  <a:cubicBezTo>
                    <a:pt x="0" y="2"/>
                    <a:pt x="7" y="5"/>
                    <a:pt x="5" y="15"/>
                  </a:cubicBezTo>
                  <a:cubicBezTo>
                    <a:pt x="3" y="24"/>
                    <a:pt x="2" y="30"/>
                    <a:pt x="7" y="34"/>
                  </a:cubicBezTo>
                  <a:cubicBezTo>
                    <a:pt x="11" y="40"/>
                    <a:pt x="16" y="38"/>
                    <a:pt x="16" y="38"/>
                  </a:cubicBezTo>
                  <a:cubicBezTo>
                    <a:pt x="16" y="38"/>
                    <a:pt x="10" y="43"/>
                    <a:pt x="11" y="46"/>
                  </a:cubicBezTo>
                  <a:cubicBezTo>
                    <a:pt x="15" y="48"/>
                    <a:pt x="23" y="46"/>
                    <a:pt x="23" y="46"/>
                  </a:cubicBezTo>
                  <a:cubicBezTo>
                    <a:pt x="23" y="46"/>
                    <a:pt x="24" y="54"/>
                    <a:pt x="26" y="59"/>
                  </a:cubicBezTo>
                  <a:cubicBezTo>
                    <a:pt x="27" y="62"/>
                    <a:pt x="27" y="69"/>
                    <a:pt x="27" y="69"/>
                  </a:cubicBezTo>
                  <a:cubicBezTo>
                    <a:pt x="27" y="69"/>
                    <a:pt x="29" y="72"/>
                    <a:pt x="34" y="72"/>
                  </a:cubicBezTo>
                  <a:lnTo>
                    <a:pt x="32" y="72"/>
                  </a:ln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10421938" y="3284538"/>
              <a:ext cx="133350" cy="196850"/>
            </a:xfrm>
            <a:custGeom>
              <a:avLst/>
              <a:gdLst/>
              <a:ahLst/>
              <a:cxnLst/>
              <a:rect l="l" t="t" r="r" b="b"/>
              <a:pathLst>
                <a:path w="84" h="124" extrusionOk="0">
                  <a:moveTo>
                    <a:pt x="84" y="0"/>
                  </a:moveTo>
                  <a:cubicBezTo>
                    <a:pt x="84" y="43"/>
                    <a:pt x="70" y="80"/>
                    <a:pt x="41" y="102"/>
                  </a:cubicBezTo>
                  <a:cubicBezTo>
                    <a:pt x="25" y="116"/>
                    <a:pt x="9" y="121"/>
                    <a:pt x="0" y="12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E12B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10436225" y="3305175"/>
              <a:ext cx="103187" cy="133350"/>
            </a:xfrm>
            <a:custGeom>
              <a:avLst/>
              <a:gdLst/>
              <a:ahLst/>
              <a:cxnLst/>
              <a:rect l="l" t="t" r="r" b="b"/>
              <a:pathLst>
                <a:path w="65" h="84" extrusionOk="0">
                  <a:moveTo>
                    <a:pt x="62" y="12"/>
                  </a:moveTo>
                  <a:cubicBezTo>
                    <a:pt x="64" y="11"/>
                    <a:pt x="65" y="9"/>
                    <a:pt x="65" y="6"/>
                  </a:cubicBezTo>
                  <a:cubicBezTo>
                    <a:pt x="65" y="3"/>
                    <a:pt x="62" y="0"/>
                    <a:pt x="59" y="0"/>
                  </a:cubicBezTo>
                  <a:cubicBezTo>
                    <a:pt x="56" y="0"/>
                    <a:pt x="53" y="1"/>
                    <a:pt x="53" y="3"/>
                  </a:cubicBezTo>
                  <a:cubicBezTo>
                    <a:pt x="51" y="3"/>
                    <a:pt x="49" y="1"/>
                    <a:pt x="48" y="1"/>
                  </a:cubicBezTo>
                  <a:cubicBezTo>
                    <a:pt x="45" y="1"/>
                    <a:pt x="42" y="5"/>
                    <a:pt x="42" y="8"/>
                  </a:cubicBezTo>
                  <a:cubicBezTo>
                    <a:pt x="40" y="8"/>
                    <a:pt x="40" y="8"/>
                    <a:pt x="38" y="8"/>
                  </a:cubicBezTo>
                  <a:cubicBezTo>
                    <a:pt x="35" y="8"/>
                    <a:pt x="32" y="11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9" y="16"/>
                    <a:pt x="26" y="19"/>
                    <a:pt x="26" y="2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1" y="24"/>
                    <a:pt x="19" y="27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6" y="33"/>
                    <a:pt x="14" y="36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1"/>
                    <a:pt x="8" y="44"/>
                    <a:pt x="8" y="47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51"/>
                    <a:pt x="3" y="54"/>
                    <a:pt x="3" y="57"/>
                  </a:cubicBezTo>
                  <a:cubicBezTo>
                    <a:pt x="3" y="57"/>
                    <a:pt x="3" y="59"/>
                    <a:pt x="5" y="60"/>
                  </a:cubicBezTo>
                  <a:cubicBezTo>
                    <a:pt x="2" y="62"/>
                    <a:pt x="0" y="63"/>
                    <a:pt x="0" y="67"/>
                  </a:cubicBezTo>
                  <a:cubicBezTo>
                    <a:pt x="0" y="68"/>
                    <a:pt x="2" y="71"/>
                    <a:pt x="3" y="73"/>
                  </a:cubicBezTo>
                  <a:cubicBezTo>
                    <a:pt x="2" y="73"/>
                    <a:pt x="2" y="76"/>
                    <a:pt x="2" y="78"/>
                  </a:cubicBezTo>
                  <a:cubicBezTo>
                    <a:pt x="2" y="81"/>
                    <a:pt x="5" y="84"/>
                    <a:pt x="8" y="84"/>
                  </a:cubicBezTo>
                  <a:cubicBezTo>
                    <a:pt x="11" y="84"/>
                    <a:pt x="13" y="82"/>
                    <a:pt x="14" y="81"/>
                  </a:cubicBezTo>
                  <a:cubicBezTo>
                    <a:pt x="16" y="82"/>
                    <a:pt x="19" y="82"/>
                    <a:pt x="21" y="82"/>
                  </a:cubicBezTo>
                  <a:cubicBezTo>
                    <a:pt x="24" y="81"/>
                    <a:pt x="26" y="79"/>
                    <a:pt x="26" y="76"/>
                  </a:cubicBezTo>
                  <a:cubicBezTo>
                    <a:pt x="27" y="76"/>
                    <a:pt x="29" y="76"/>
                    <a:pt x="29" y="76"/>
                  </a:cubicBezTo>
                  <a:cubicBezTo>
                    <a:pt x="32" y="75"/>
                    <a:pt x="34" y="71"/>
                    <a:pt x="34" y="68"/>
                  </a:cubicBezTo>
                  <a:cubicBezTo>
                    <a:pt x="35" y="68"/>
                    <a:pt x="35" y="68"/>
                    <a:pt x="37" y="68"/>
                  </a:cubicBezTo>
                  <a:cubicBezTo>
                    <a:pt x="40" y="67"/>
                    <a:pt x="42" y="63"/>
                    <a:pt x="42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6" y="60"/>
                    <a:pt x="48" y="55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1" y="51"/>
                    <a:pt x="54" y="47"/>
                    <a:pt x="53" y="44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7" y="43"/>
                    <a:pt x="59" y="38"/>
                    <a:pt x="57" y="35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61" y="33"/>
                    <a:pt x="64" y="28"/>
                    <a:pt x="62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4" y="22"/>
                    <a:pt x="65" y="19"/>
                    <a:pt x="65" y="16"/>
                  </a:cubicBezTo>
                  <a:cubicBezTo>
                    <a:pt x="64" y="14"/>
                    <a:pt x="64" y="12"/>
                    <a:pt x="62" y="12"/>
                  </a:cubicBezTo>
                  <a:moveTo>
                    <a:pt x="48" y="6"/>
                  </a:moveTo>
                  <a:cubicBezTo>
                    <a:pt x="49" y="6"/>
                    <a:pt x="49" y="8"/>
                    <a:pt x="49" y="9"/>
                  </a:cubicBezTo>
                  <a:cubicBezTo>
                    <a:pt x="51" y="11"/>
                    <a:pt x="49" y="11"/>
                    <a:pt x="48" y="11"/>
                  </a:cubicBezTo>
                  <a:cubicBezTo>
                    <a:pt x="46" y="11"/>
                    <a:pt x="45" y="11"/>
                    <a:pt x="45" y="9"/>
                  </a:cubicBezTo>
                  <a:cubicBezTo>
                    <a:pt x="45" y="8"/>
                    <a:pt x="46" y="6"/>
                    <a:pt x="48" y="6"/>
                  </a:cubicBezTo>
                  <a:moveTo>
                    <a:pt x="38" y="12"/>
                  </a:moveTo>
                  <a:cubicBezTo>
                    <a:pt x="40" y="12"/>
                    <a:pt x="42" y="14"/>
                    <a:pt x="42" y="16"/>
                  </a:cubicBezTo>
                  <a:cubicBezTo>
                    <a:pt x="42" y="17"/>
                    <a:pt x="40" y="17"/>
                    <a:pt x="38" y="17"/>
                  </a:cubicBezTo>
                  <a:cubicBezTo>
                    <a:pt x="38" y="17"/>
                    <a:pt x="37" y="17"/>
                    <a:pt x="37" y="16"/>
                  </a:cubicBezTo>
                  <a:cubicBezTo>
                    <a:pt x="37" y="14"/>
                    <a:pt x="38" y="12"/>
                    <a:pt x="38" y="12"/>
                  </a:cubicBezTo>
                  <a:moveTo>
                    <a:pt x="32" y="20"/>
                  </a:moveTo>
                  <a:cubicBezTo>
                    <a:pt x="34" y="20"/>
                    <a:pt x="35" y="22"/>
                    <a:pt x="35" y="22"/>
                  </a:cubicBezTo>
                  <a:cubicBezTo>
                    <a:pt x="35" y="24"/>
                    <a:pt x="34" y="25"/>
                    <a:pt x="32" y="25"/>
                  </a:cubicBezTo>
                  <a:cubicBezTo>
                    <a:pt x="30" y="25"/>
                    <a:pt x="29" y="24"/>
                    <a:pt x="29" y="22"/>
                  </a:cubicBezTo>
                  <a:cubicBezTo>
                    <a:pt x="29" y="22"/>
                    <a:pt x="30" y="20"/>
                    <a:pt x="32" y="20"/>
                  </a:cubicBezTo>
                  <a:moveTo>
                    <a:pt x="26" y="28"/>
                  </a:moveTo>
                  <a:cubicBezTo>
                    <a:pt x="27" y="28"/>
                    <a:pt x="29" y="28"/>
                    <a:pt x="29" y="30"/>
                  </a:cubicBezTo>
                  <a:cubicBezTo>
                    <a:pt x="29" y="32"/>
                    <a:pt x="27" y="33"/>
                    <a:pt x="26" y="33"/>
                  </a:cubicBezTo>
                  <a:cubicBezTo>
                    <a:pt x="24" y="33"/>
                    <a:pt x="22" y="32"/>
                    <a:pt x="22" y="30"/>
                  </a:cubicBezTo>
                  <a:cubicBezTo>
                    <a:pt x="22" y="28"/>
                    <a:pt x="24" y="28"/>
                    <a:pt x="26" y="28"/>
                  </a:cubicBezTo>
                  <a:moveTo>
                    <a:pt x="21" y="36"/>
                  </a:moveTo>
                  <a:cubicBezTo>
                    <a:pt x="22" y="36"/>
                    <a:pt x="24" y="38"/>
                    <a:pt x="24" y="40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38"/>
                    <a:pt x="19" y="36"/>
                    <a:pt x="21" y="36"/>
                  </a:cubicBezTo>
                  <a:moveTo>
                    <a:pt x="14" y="44"/>
                  </a:moveTo>
                  <a:cubicBezTo>
                    <a:pt x="16" y="44"/>
                    <a:pt x="18" y="46"/>
                    <a:pt x="18" y="47"/>
                  </a:cubicBezTo>
                  <a:cubicBezTo>
                    <a:pt x="18" y="49"/>
                    <a:pt x="16" y="49"/>
                    <a:pt x="14" y="49"/>
                  </a:cubicBezTo>
                  <a:cubicBezTo>
                    <a:pt x="14" y="49"/>
                    <a:pt x="13" y="49"/>
                    <a:pt x="13" y="47"/>
                  </a:cubicBezTo>
                  <a:cubicBezTo>
                    <a:pt x="13" y="46"/>
                    <a:pt x="14" y="44"/>
                    <a:pt x="14" y="44"/>
                  </a:cubicBezTo>
                  <a:moveTo>
                    <a:pt x="5" y="67"/>
                  </a:moveTo>
                  <a:cubicBezTo>
                    <a:pt x="5" y="65"/>
                    <a:pt x="7" y="63"/>
                    <a:pt x="8" y="63"/>
                  </a:cubicBezTo>
                  <a:cubicBezTo>
                    <a:pt x="8" y="63"/>
                    <a:pt x="10" y="65"/>
                    <a:pt x="10" y="67"/>
                  </a:cubicBezTo>
                  <a:cubicBezTo>
                    <a:pt x="10" y="68"/>
                    <a:pt x="8" y="70"/>
                    <a:pt x="8" y="70"/>
                  </a:cubicBezTo>
                  <a:cubicBezTo>
                    <a:pt x="7" y="70"/>
                    <a:pt x="5" y="68"/>
                    <a:pt x="5" y="67"/>
                  </a:cubicBezTo>
                  <a:moveTo>
                    <a:pt x="8" y="79"/>
                  </a:moveTo>
                  <a:cubicBezTo>
                    <a:pt x="7" y="79"/>
                    <a:pt x="7" y="79"/>
                    <a:pt x="7" y="78"/>
                  </a:cubicBezTo>
                  <a:cubicBezTo>
                    <a:pt x="7" y="76"/>
                    <a:pt x="7" y="75"/>
                    <a:pt x="8" y="75"/>
                  </a:cubicBezTo>
                  <a:cubicBezTo>
                    <a:pt x="10" y="75"/>
                    <a:pt x="11" y="76"/>
                    <a:pt x="11" y="78"/>
                  </a:cubicBezTo>
                  <a:cubicBezTo>
                    <a:pt x="11" y="79"/>
                    <a:pt x="10" y="79"/>
                    <a:pt x="8" y="79"/>
                  </a:cubicBezTo>
                  <a:moveTo>
                    <a:pt x="11" y="59"/>
                  </a:moveTo>
                  <a:cubicBezTo>
                    <a:pt x="10" y="59"/>
                    <a:pt x="8" y="59"/>
                    <a:pt x="8" y="57"/>
                  </a:cubicBezTo>
                  <a:cubicBezTo>
                    <a:pt x="8" y="55"/>
                    <a:pt x="10" y="54"/>
                    <a:pt x="11" y="54"/>
                  </a:cubicBezTo>
                  <a:cubicBezTo>
                    <a:pt x="11" y="54"/>
                    <a:pt x="13" y="55"/>
                    <a:pt x="13" y="57"/>
                  </a:cubicBezTo>
                  <a:cubicBezTo>
                    <a:pt x="13" y="59"/>
                    <a:pt x="11" y="59"/>
                    <a:pt x="11" y="59"/>
                  </a:cubicBezTo>
                  <a:moveTo>
                    <a:pt x="19" y="78"/>
                  </a:moveTo>
                  <a:cubicBezTo>
                    <a:pt x="19" y="78"/>
                    <a:pt x="18" y="78"/>
                    <a:pt x="16" y="76"/>
                  </a:cubicBezTo>
                  <a:cubicBezTo>
                    <a:pt x="16" y="75"/>
                    <a:pt x="18" y="73"/>
                    <a:pt x="18" y="73"/>
                  </a:cubicBezTo>
                  <a:cubicBezTo>
                    <a:pt x="19" y="73"/>
                    <a:pt x="21" y="73"/>
                    <a:pt x="21" y="75"/>
                  </a:cubicBezTo>
                  <a:cubicBezTo>
                    <a:pt x="22" y="76"/>
                    <a:pt x="21" y="78"/>
                    <a:pt x="19" y="78"/>
                  </a:cubicBezTo>
                  <a:moveTo>
                    <a:pt x="21" y="68"/>
                  </a:moveTo>
                  <a:cubicBezTo>
                    <a:pt x="19" y="68"/>
                    <a:pt x="18" y="68"/>
                    <a:pt x="16" y="68"/>
                  </a:cubicBezTo>
                  <a:cubicBezTo>
                    <a:pt x="14" y="70"/>
                    <a:pt x="14" y="70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0"/>
                    <a:pt x="14" y="68"/>
                    <a:pt x="14" y="67"/>
                  </a:cubicBezTo>
                  <a:cubicBezTo>
                    <a:pt x="14" y="65"/>
                    <a:pt x="14" y="63"/>
                    <a:pt x="13" y="63"/>
                  </a:cubicBezTo>
                  <a:cubicBezTo>
                    <a:pt x="16" y="62"/>
                    <a:pt x="18" y="60"/>
                    <a:pt x="18" y="57"/>
                  </a:cubicBezTo>
                  <a:cubicBezTo>
                    <a:pt x="18" y="55"/>
                    <a:pt x="18" y="55"/>
                    <a:pt x="18" y="54"/>
                  </a:cubicBezTo>
                  <a:cubicBezTo>
                    <a:pt x="19" y="54"/>
                    <a:pt x="22" y="51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6" y="46"/>
                    <a:pt x="27" y="43"/>
                    <a:pt x="27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0" y="36"/>
                    <a:pt x="32" y="33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7" y="30"/>
                    <a:pt x="38" y="27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3" y="22"/>
                    <a:pt x="46" y="19"/>
                    <a:pt x="46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51" y="16"/>
                    <a:pt x="51" y="14"/>
                  </a:cubicBezTo>
                  <a:cubicBezTo>
                    <a:pt x="51" y="16"/>
                    <a:pt x="51" y="17"/>
                    <a:pt x="51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49" y="22"/>
                    <a:pt x="48" y="25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32"/>
                    <a:pt x="43" y="35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0" y="40"/>
                    <a:pt x="38" y="43"/>
                    <a:pt x="40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5" y="47"/>
                    <a:pt x="34" y="51"/>
                    <a:pt x="34" y="54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9" y="55"/>
                    <a:pt x="27" y="59"/>
                    <a:pt x="27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2" y="63"/>
                    <a:pt x="21" y="65"/>
                    <a:pt x="21" y="68"/>
                  </a:cubicBezTo>
                  <a:moveTo>
                    <a:pt x="29" y="71"/>
                  </a:moveTo>
                  <a:cubicBezTo>
                    <a:pt x="27" y="71"/>
                    <a:pt x="26" y="71"/>
                    <a:pt x="26" y="70"/>
                  </a:cubicBezTo>
                  <a:cubicBezTo>
                    <a:pt x="24" y="68"/>
                    <a:pt x="26" y="67"/>
                    <a:pt x="27" y="67"/>
                  </a:cubicBezTo>
                  <a:cubicBezTo>
                    <a:pt x="27" y="67"/>
                    <a:pt x="29" y="67"/>
                    <a:pt x="30" y="68"/>
                  </a:cubicBezTo>
                  <a:cubicBezTo>
                    <a:pt x="30" y="70"/>
                    <a:pt x="29" y="71"/>
                    <a:pt x="29" y="71"/>
                  </a:cubicBezTo>
                  <a:moveTo>
                    <a:pt x="35" y="63"/>
                  </a:moveTo>
                  <a:cubicBezTo>
                    <a:pt x="34" y="65"/>
                    <a:pt x="32" y="63"/>
                    <a:pt x="32" y="62"/>
                  </a:cubicBezTo>
                  <a:cubicBezTo>
                    <a:pt x="30" y="62"/>
                    <a:pt x="32" y="60"/>
                    <a:pt x="34" y="59"/>
                  </a:cubicBezTo>
                  <a:cubicBezTo>
                    <a:pt x="35" y="59"/>
                    <a:pt x="35" y="60"/>
                    <a:pt x="37" y="60"/>
                  </a:cubicBezTo>
                  <a:cubicBezTo>
                    <a:pt x="37" y="62"/>
                    <a:pt x="37" y="63"/>
                    <a:pt x="35" y="63"/>
                  </a:cubicBezTo>
                  <a:moveTo>
                    <a:pt x="42" y="55"/>
                  </a:moveTo>
                  <a:cubicBezTo>
                    <a:pt x="40" y="57"/>
                    <a:pt x="38" y="55"/>
                    <a:pt x="38" y="54"/>
                  </a:cubicBezTo>
                  <a:cubicBezTo>
                    <a:pt x="38" y="54"/>
                    <a:pt x="38" y="52"/>
                    <a:pt x="40" y="51"/>
                  </a:cubicBezTo>
                  <a:cubicBezTo>
                    <a:pt x="42" y="51"/>
                    <a:pt x="42" y="52"/>
                    <a:pt x="43" y="52"/>
                  </a:cubicBezTo>
                  <a:cubicBezTo>
                    <a:pt x="43" y="54"/>
                    <a:pt x="43" y="55"/>
                    <a:pt x="42" y="55"/>
                  </a:cubicBezTo>
                  <a:moveTo>
                    <a:pt x="46" y="47"/>
                  </a:moveTo>
                  <a:cubicBezTo>
                    <a:pt x="46" y="49"/>
                    <a:pt x="45" y="47"/>
                    <a:pt x="43" y="46"/>
                  </a:cubicBezTo>
                  <a:cubicBezTo>
                    <a:pt x="43" y="46"/>
                    <a:pt x="45" y="44"/>
                    <a:pt x="45" y="43"/>
                  </a:cubicBezTo>
                  <a:cubicBezTo>
                    <a:pt x="46" y="43"/>
                    <a:pt x="48" y="44"/>
                    <a:pt x="48" y="44"/>
                  </a:cubicBezTo>
                  <a:cubicBezTo>
                    <a:pt x="49" y="46"/>
                    <a:pt x="48" y="47"/>
                    <a:pt x="46" y="47"/>
                  </a:cubicBezTo>
                  <a:moveTo>
                    <a:pt x="53" y="40"/>
                  </a:moveTo>
                  <a:cubicBezTo>
                    <a:pt x="51" y="40"/>
                    <a:pt x="49" y="40"/>
                    <a:pt x="49" y="38"/>
                  </a:cubicBezTo>
                  <a:cubicBezTo>
                    <a:pt x="48" y="36"/>
                    <a:pt x="49" y="35"/>
                    <a:pt x="51" y="35"/>
                  </a:cubicBezTo>
                  <a:cubicBezTo>
                    <a:pt x="53" y="33"/>
                    <a:pt x="53" y="35"/>
                    <a:pt x="54" y="36"/>
                  </a:cubicBezTo>
                  <a:cubicBezTo>
                    <a:pt x="54" y="38"/>
                    <a:pt x="54" y="38"/>
                    <a:pt x="53" y="40"/>
                  </a:cubicBezTo>
                  <a:moveTo>
                    <a:pt x="56" y="30"/>
                  </a:moveTo>
                  <a:cubicBezTo>
                    <a:pt x="54" y="30"/>
                    <a:pt x="54" y="30"/>
                    <a:pt x="53" y="28"/>
                  </a:cubicBezTo>
                  <a:cubicBezTo>
                    <a:pt x="53" y="27"/>
                    <a:pt x="53" y="25"/>
                    <a:pt x="54" y="25"/>
                  </a:cubicBezTo>
                  <a:cubicBezTo>
                    <a:pt x="56" y="24"/>
                    <a:pt x="57" y="25"/>
                    <a:pt x="57" y="27"/>
                  </a:cubicBezTo>
                  <a:cubicBezTo>
                    <a:pt x="59" y="28"/>
                    <a:pt x="57" y="28"/>
                    <a:pt x="56" y="30"/>
                  </a:cubicBezTo>
                  <a:moveTo>
                    <a:pt x="59" y="19"/>
                  </a:moveTo>
                  <a:cubicBezTo>
                    <a:pt x="57" y="20"/>
                    <a:pt x="56" y="19"/>
                    <a:pt x="56" y="17"/>
                  </a:cubicBezTo>
                  <a:cubicBezTo>
                    <a:pt x="56" y="17"/>
                    <a:pt x="56" y="16"/>
                    <a:pt x="57" y="14"/>
                  </a:cubicBezTo>
                  <a:cubicBezTo>
                    <a:pt x="59" y="14"/>
                    <a:pt x="61" y="16"/>
                    <a:pt x="61" y="16"/>
                  </a:cubicBezTo>
                  <a:cubicBezTo>
                    <a:pt x="61" y="17"/>
                    <a:pt x="61" y="19"/>
                    <a:pt x="59" y="19"/>
                  </a:cubicBezTo>
                  <a:moveTo>
                    <a:pt x="59" y="9"/>
                  </a:moveTo>
                  <a:cubicBezTo>
                    <a:pt x="57" y="9"/>
                    <a:pt x="56" y="8"/>
                    <a:pt x="56" y="6"/>
                  </a:cubicBezTo>
                  <a:cubicBezTo>
                    <a:pt x="56" y="5"/>
                    <a:pt x="57" y="5"/>
                    <a:pt x="59" y="5"/>
                  </a:cubicBezTo>
                  <a:cubicBezTo>
                    <a:pt x="59" y="5"/>
                    <a:pt x="61" y="5"/>
                    <a:pt x="61" y="6"/>
                  </a:cubicBezTo>
                  <a:cubicBezTo>
                    <a:pt x="61" y="8"/>
                    <a:pt x="59" y="9"/>
                    <a:pt x="59" y="9"/>
                  </a:cubicBezTo>
                </a:path>
              </a:pathLst>
            </a:custGeom>
            <a:solidFill>
              <a:srgbClr val="FFCB0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10328275" y="3392488"/>
              <a:ext cx="26987" cy="1905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0" y="2"/>
                  </a:moveTo>
                  <a:cubicBezTo>
                    <a:pt x="0" y="2"/>
                    <a:pt x="9" y="0"/>
                    <a:pt x="14" y="4"/>
                  </a:cubicBezTo>
                  <a:cubicBezTo>
                    <a:pt x="17" y="7"/>
                    <a:pt x="17" y="5"/>
                    <a:pt x="17" y="5"/>
                  </a:cubicBezTo>
                  <a:cubicBezTo>
                    <a:pt x="17" y="5"/>
                    <a:pt x="9" y="12"/>
                    <a:pt x="0" y="2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10323513" y="3319463"/>
              <a:ext cx="14287" cy="28575"/>
            </a:xfrm>
            <a:custGeom>
              <a:avLst/>
              <a:gdLst/>
              <a:ahLst/>
              <a:cxnLst/>
              <a:rect l="l" t="t" r="r" b="b"/>
              <a:pathLst>
                <a:path w="9" h="18" extrusionOk="0">
                  <a:moveTo>
                    <a:pt x="4" y="0"/>
                  </a:moveTo>
                  <a:cubicBezTo>
                    <a:pt x="4" y="0"/>
                    <a:pt x="0" y="7"/>
                    <a:pt x="0" y="13"/>
                  </a:cubicBezTo>
                  <a:cubicBezTo>
                    <a:pt x="0" y="18"/>
                    <a:pt x="0" y="16"/>
                    <a:pt x="0" y="16"/>
                  </a:cubicBezTo>
                  <a:cubicBezTo>
                    <a:pt x="0" y="16"/>
                    <a:pt x="9" y="13"/>
                    <a:pt x="4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10325100" y="3335338"/>
              <a:ext cx="17462" cy="26988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7" y="0"/>
                  </a:moveTo>
                  <a:cubicBezTo>
                    <a:pt x="7" y="0"/>
                    <a:pt x="0" y="8"/>
                    <a:pt x="2" y="13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11" y="13"/>
                    <a:pt x="7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33038" y="3348038"/>
              <a:ext cx="15875" cy="26988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5" y="0"/>
                  </a:moveTo>
                  <a:cubicBezTo>
                    <a:pt x="5" y="0"/>
                    <a:pt x="0" y="6"/>
                    <a:pt x="0" y="11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10" y="11"/>
                    <a:pt x="5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0340975" y="3360738"/>
              <a:ext cx="14287" cy="26988"/>
            </a:xfrm>
            <a:custGeom>
              <a:avLst/>
              <a:gdLst/>
              <a:ahLst/>
              <a:cxnLst/>
              <a:rect l="l" t="t" r="r" b="b"/>
              <a:pathLst>
                <a:path w="9" h="17" extrusionOk="0">
                  <a:moveTo>
                    <a:pt x="5" y="0"/>
                  </a:moveTo>
                  <a:cubicBezTo>
                    <a:pt x="5" y="0"/>
                    <a:pt x="0" y="8"/>
                    <a:pt x="0" y="12"/>
                  </a:cubicBezTo>
                  <a:cubicBezTo>
                    <a:pt x="0" y="17"/>
                    <a:pt x="0" y="16"/>
                    <a:pt x="0" y="16"/>
                  </a:cubicBezTo>
                  <a:cubicBezTo>
                    <a:pt x="0" y="16"/>
                    <a:pt x="9" y="11"/>
                    <a:pt x="5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10348913" y="3370263"/>
              <a:ext cx="17462" cy="30163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4" y="0"/>
                  </a:moveTo>
                  <a:cubicBezTo>
                    <a:pt x="4" y="0"/>
                    <a:pt x="0" y="10"/>
                    <a:pt x="1" y="14"/>
                  </a:cubicBezTo>
                  <a:cubicBezTo>
                    <a:pt x="3" y="19"/>
                    <a:pt x="1" y="18"/>
                    <a:pt x="1" y="18"/>
                  </a:cubicBezTo>
                  <a:cubicBezTo>
                    <a:pt x="1" y="18"/>
                    <a:pt x="11" y="11"/>
                    <a:pt x="4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10355263" y="3386138"/>
              <a:ext cx="17462" cy="26988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3" y="0"/>
                  </a:moveTo>
                  <a:cubicBezTo>
                    <a:pt x="3" y="0"/>
                    <a:pt x="0" y="8"/>
                    <a:pt x="2" y="12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11" y="9"/>
                    <a:pt x="3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10366375" y="3395663"/>
              <a:ext cx="17462" cy="28575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" y="0"/>
                  </a:moveTo>
                  <a:cubicBezTo>
                    <a:pt x="1" y="0"/>
                    <a:pt x="0" y="8"/>
                    <a:pt x="1" y="13"/>
                  </a:cubicBezTo>
                  <a:cubicBezTo>
                    <a:pt x="4" y="18"/>
                    <a:pt x="3" y="16"/>
                    <a:pt x="3" y="16"/>
                  </a:cubicBezTo>
                  <a:cubicBezTo>
                    <a:pt x="3" y="16"/>
                    <a:pt x="11" y="8"/>
                    <a:pt x="1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10375900" y="3403600"/>
              <a:ext cx="17462" cy="26988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2" y="0"/>
                  </a:moveTo>
                  <a:cubicBezTo>
                    <a:pt x="2" y="0"/>
                    <a:pt x="0" y="8"/>
                    <a:pt x="2" y="13"/>
                  </a:cubicBezTo>
                  <a:cubicBezTo>
                    <a:pt x="5" y="17"/>
                    <a:pt x="3" y="16"/>
                    <a:pt x="3" y="16"/>
                  </a:cubicBezTo>
                  <a:cubicBezTo>
                    <a:pt x="3" y="16"/>
                    <a:pt x="11" y="9"/>
                    <a:pt x="2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10307638" y="334803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0" y="0"/>
                  </a:moveTo>
                  <a:cubicBezTo>
                    <a:pt x="0" y="0"/>
                    <a:pt x="8" y="1"/>
                    <a:pt x="11" y="6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8"/>
                    <a:pt x="5" y="13"/>
                    <a:pt x="0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12400" y="3365500"/>
              <a:ext cx="25400" cy="17463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0" y="0"/>
                  </a:moveTo>
                  <a:cubicBezTo>
                    <a:pt x="0" y="0"/>
                    <a:pt x="8" y="0"/>
                    <a:pt x="13" y="3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7" y="11"/>
                    <a:pt x="0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0320338" y="3378200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0" y="0"/>
                  </a:moveTo>
                  <a:cubicBezTo>
                    <a:pt x="0" y="0"/>
                    <a:pt x="10" y="1"/>
                    <a:pt x="13" y="5"/>
                  </a:cubicBezTo>
                  <a:cubicBezTo>
                    <a:pt x="16" y="8"/>
                    <a:pt x="14" y="8"/>
                    <a:pt x="14" y="8"/>
                  </a:cubicBezTo>
                  <a:cubicBezTo>
                    <a:pt x="14" y="8"/>
                    <a:pt x="6" y="13"/>
                    <a:pt x="0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10337800" y="340518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2"/>
                  </a:moveTo>
                  <a:cubicBezTo>
                    <a:pt x="0" y="2"/>
                    <a:pt x="8" y="0"/>
                    <a:pt x="13" y="4"/>
                  </a:cubicBezTo>
                  <a:cubicBezTo>
                    <a:pt x="18" y="5"/>
                    <a:pt x="16" y="5"/>
                    <a:pt x="16" y="5"/>
                  </a:cubicBezTo>
                  <a:cubicBezTo>
                    <a:pt x="16" y="5"/>
                    <a:pt x="8" y="12"/>
                    <a:pt x="0" y="2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10348913" y="3416300"/>
              <a:ext cx="26987" cy="17463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0" y="3"/>
                  </a:moveTo>
                  <a:cubicBezTo>
                    <a:pt x="0" y="3"/>
                    <a:pt x="7" y="0"/>
                    <a:pt x="12" y="1"/>
                  </a:cubicBezTo>
                  <a:cubicBezTo>
                    <a:pt x="17" y="5"/>
                    <a:pt x="15" y="3"/>
                    <a:pt x="15" y="3"/>
                  </a:cubicBezTo>
                  <a:cubicBezTo>
                    <a:pt x="15" y="3"/>
                    <a:pt x="9" y="11"/>
                    <a:pt x="0" y="3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10358438" y="3425825"/>
              <a:ext cx="26987" cy="17463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0" y="5"/>
                  </a:moveTo>
                  <a:cubicBezTo>
                    <a:pt x="0" y="5"/>
                    <a:pt x="8" y="0"/>
                    <a:pt x="13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1" y="11"/>
                    <a:pt x="0" y="5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10307638" y="3309938"/>
              <a:ext cx="17462" cy="26988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6" y="0"/>
                  </a:moveTo>
                  <a:cubicBezTo>
                    <a:pt x="6" y="0"/>
                    <a:pt x="11" y="8"/>
                    <a:pt x="10" y="13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0" y="11"/>
                    <a:pt x="6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0304463" y="3327400"/>
              <a:ext cx="19050" cy="22225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0" y="0"/>
                  </a:moveTo>
                  <a:cubicBezTo>
                    <a:pt x="0" y="0"/>
                    <a:pt x="8" y="5"/>
                    <a:pt x="10" y="10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3"/>
                    <a:pt x="2" y="13"/>
                    <a:pt x="0" y="0"/>
                  </a:cubicBezTo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07638" y="2936875"/>
              <a:ext cx="41275" cy="23813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6" y="3"/>
                  </a:moveTo>
                  <a:cubicBezTo>
                    <a:pt x="26" y="3"/>
                    <a:pt x="5" y="0"/>
                    <a:pt x="0" y="15"/>
                  </a:cubicBezTo>
                  <a:cubicBezTo>
                    <a:pt x="0" y="15"/>
                    <a:pt x="18" y="12"/>
                    <a:pt x="26" y="3"/>
                  </a:cubicBezTo>
                </a:path>
              </a:pathLst>
            </a:custGeom>
            <a:solidFill>
              <a:srgbClr val="CE20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287000" y="3271838"/>
              <a:ext cx="268287" cy="17463"/>
            </a:xfrm>
            <a:prstGeom prst="rect">
              <a:avLst/>
            </a:pr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367963" y="3225800"/>
              <a:ext cx="106362" cy="142875"/>
            </a:xfrm>
            <a:custGeom>
              <a:avLst/>
              <a:gdLst/>
              <a:ahLst/>
              <a:cxnLst/>
              <a:rect l="l" t="t" r="r" b="b"/>
              <a:pathLst>
                <a:path w="67" h="90" extrusionOk="0">
                  <a:moveTo>
                    <a:pt x="34" y="90"/>
                  </a:moveTo>
                  <a:cubicBezTo>
                    <a:pt x="34" y="90"/>
                    <a:pt x="0" y="85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85"/>
                    <a:pt x="34" y="90"/>
                    <a:pt x="34" y="90"/>
                  </a:cubicBezTo>
                  <a:close/>
                </a:path>
              </a:pathLst>
            </a:custGeom>
            <a:solidFill>
              <a:srgbClr val="1F1C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0379075" y="3241675"/>
              <a:ext cx="87312" cy="88900"/>
            </a:xfrm>
            <a:custGeom>
              <a:avLst/>
              <a:gdLst/>
              <a:ahLst/>
              <a:cxnLst/>
              <a:rect l="l" t="t" r="r" b="b"/>
              <a:pathLst>
                <a:path w="55" h="56" extrusionOk="0">
                  <a:moveTo>
                    <a:pt x="27" y="0"/>
                  </a:moveTo>
                  <a:lnTo>
                    <a:pt x="35" y="21"/>
                  </a:lnTo>
                  <a:lnTo>
                    <a:pt x="55" y="21"/>
                  </a:lnTo>
                  <a:lnTo>
                    <a:pt x="39" y="33"/>
                  </a:lnTo>
                  <a:lnTo>
                    <a:pt x="47" y="56"/>
                  </a:lnTo>
                  <a:lnTo>
                    <a:pt x="27" y="41"/>
                  </a:lnTo>
                  <a:lnTo>
                    <a:pt x="8" y="56"/>
                  </a:lnTo>
                  <a:lnTo>
                    <a:pt x="16" y="33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C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1" descr="A black and white photo of a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91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78" y="0"/>
            <a:ext cx="11098443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2" y="513970"/>
            <a:ext cx="1204398" cy="9144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2B157D-2E2B-8364-B062-2973D53F6B6B}"/>
              </a:ext>
            </a:extLst>
          </p:cNvPr>
          <p:cNvSpPr/>
          <p:nvPr/>
        </p:nvSpPr>
        <p:spPr>
          <a:xfrm>
            <a:off x="2232555" y="2144720"/>
            <a:ext cx="9084622" cy="34163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>
                <a:ln w="13462">
                  <a:solidFill>
                    <a:srgbClr val="11830B"/>
                  </a:solidFill>
                  <a:prstDash val="solid"/>
                </a:ln>
                <a:solidFill>
                  <a:srgbClr val="11830B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LAPORAN PENGELOLAAN ZIS TRIWULAN  I</a:t>
            </a:r>
          </a:p>
          <a:p>
            <a:pPr algn="ctr"/>
            <a:r>
              <a:rPr lang="id-ID" sz="5400" b="1" dirty="0">
                <a:ln w="13462">
                  <a:solidFill>
                    <a:srgbClr val="11830B"/>
                  </a:solidFill>
                  <a:prstDash val="solid"/>
                </a:ln>
                <a:solidFill>
                  <a:srgbClr val="11830B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	BAZNAS KABUPATEN SUMBAWA</a:t>
            </a:r>
          </a:p>
        </p:txBody>
      </p:sp>
      <p:pic>
        <p:nvPicPr>
          <p:cNvPr id="4" name="Google Shape;283;g283954d713e_0_12"/>
          <p:cNvPicPr preferRelativeResize="0"/>
          <p:nvPr/>
        </p:nvPicPr>
        <p:blipFill rotWithShape="1">
          <a:blip r:embed="rId4">
            <a:alphaModFix/>
          </a:blip>
          <a:srcRect l="83912" t="5112" r="3606" b="79512"/>
          <a:stretch/>
        </p:blipFill>
        <p:spPr>
          <a:xfrm>
            <a:off x="10134600" y="366198"/>
            <a:ext cx="1653923" cy="1124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0051" y="1905000"/>
            <a:ext cx="7315199" cy="353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400" dirty="0"/>
              <a:t>- PROGRAM MAHYANI</a:t>
            </a:r>
          </a:p>
          <a:p>
            <a:r>
              <a:rPr lang="id-ID" sz="2400" dirty="0"/>
              <a:t>- PENDISTRIBUSIAN 100 MUSTAHIK/DESA</a:t>
            </a:r>
          </a:p>
          <a:p>
            <a:r>
              <a:rPr lang="id-ID" sz="2400" dirty="0"/>
              <a:t>- MUSTAHIK RUTIN</a:t>
            </a:r>
          </a:p>
          <a:p>
            <a:pPr marL="180975" indent="-180975"/>
            <a:r>
              <a:rPr lang="id-ID" sz="2400" dirty="0"/>
              <a:t>- PENDISTRIBUSIAN SISWA/SISWI DAN GTT TK, SD, SMP 3 KECAMATAN</a:t>
            </a:r>
          </a:p>
          <a:p>
            <a:pPr marL="180975" indent="-180975"/>
            <a:r>
              <a:rPr lang="id-ID" sz="2400" dirty="0"/>
              <a:t>- PROGRAM BAZNAS SUMBAWA TAQWA</a:t>
            </a:r>
          </a:p>
          <a:p>
            <a:pPr marL="180975" indent="-180975"/>
            <a:r>
              <a:rPr lang="id-ID" sz="2400" dirty="0"/>
              <a:t>- PROGRAM BAZNAS SUMBAWA SEHAT</a:t>
            </a:r>
          </a:p>
          <a:p>
            <a:pPr marL="180975" indent="-180975"/>
            <a:r>
              <a:rPr lang="id-ID" sz="2400" dirty="0"/>
              <a:t>- PROGRAM BAZNAS SUMBAWA MAKMUR</a:t>
            </a:r>
          </a:p>
          <a:p>
            <a:pPr marL="180975" indent="-180975"/>
            <a:r>
              <a:rPr lang="id-ID" sz="2400" dirty="0"/>
              <a:t>- PAKET SEMBAKO 100 PAKET/BULAN</a:t>
            </a:r>
          </a:p>
          <a:p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5" y="6478590"/>
            <a:ext cx="2457450" cy="331785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BIDANG P2-ASMU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77" y="432123"/>
            <a:ext cx="1394898" cy="1059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4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9074" y="1154114"/>
            <a:ext cx="8391526" cy="67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3600" dirty="0"/>
              <a:t>  PROGRAM MAHYANI 2 UNIT</a:t>
            </a:r>
          </a:p>
          <a:p>
            <a:r>
              <a:rPr lang="id-ID" sz="3600" dirty="0"/>
              <a:t> 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5" y="6478590"/>
            <a:ext cx="2457450" cy="331785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BIDANG P2-ASMU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175" y="1826156"/>
            <a:ext cx="3624263" cy="336021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Anggaran Rp 70.000.000,-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2580" y="2805907"/>
            <a:ext cx="847726" cy="560386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3600" dirty="0">
                <a:solidFill>
                  <a:schemeClr val="bg1"/>
                </a:solidFill>
              </a:rPr>
              <a:t>01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2050" y="2805907"/>
            <a:ext cx="847726" cy="560386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3600" dirty="0">
                <a:solidFill>
                  <a:schemeClr val="bg1"/>
                </a:solidFill>
              </a:rPr>
              <a:t>02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874" y="3676650"/>
            <a:ext cx="3286125" cy="196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Nama Penerima :</a:t>
            </a:r>
          </a:p>
          <a:p>
            <a:r>
              <a:rPr lang="id-ID" sz="1400" dirty="0"/>
              <a:t>Alamat :</a:t>
            </a:r>
          </a:p>
          <a:p>
            <a:r>
              <a:rPr lang="id-ID" sz="1400" dirty="0"/>
              <a:t>Anggaran :</a:t>
            </a:r>
            <a:endParaRPr lang="en-US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62398" y="3714750"/>
            <a:ext cx="3286125" cy="196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Nama Penerima :</a:t>
            </a:r>
          </a:p>
          <a:p>
            <a:r>
              <a:rPr lang="id-ID" sz="1400" dirty="0"/>
              <a:t>Alamat :</a:t>
            </a:r>
          </a:p>
          <a:p>
            <a:r>
              <a:rPr lang="id-ID" sz="1400" dirty="0"/>
              <a:t>Anggaran :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3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9074" y="1154114"/>
            <a:ext cx="8391526" cy="46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400" dirty="0"/>
              <a:t>  PENDISTRIBUSIAN 100 MUSTAHIK PER DESA</a:t>
            </a:r>
          </a:p>
          <a:p>
            <a:r>
              <a:rPr lang="id-ID" sz="2400" dirty="0"/>
              <a:t>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5" y="6478590"/>
            <a:ext cx="2457450" cy="331785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BIDANG P2-ASMU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3874" y="1619250"/>
            <a:ext cx="3624263" cy="336021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Anggaran Rp 60.000.000,-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0125" y="2948781"/>
            <a:ext cx="2486025" cy="1718469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1600" dirty="0">
                <a:solidFill>
                  <a:schemeClr val="bg1"/>
                </a:solidFill>
              </a:rPr>
              <a:t>Desa Brangkolong Kec. Plampang</a:t>
            </a:r>
          </a:p>
          <a:p>
            <a:pPr algn="ctr"/>
            <a:endParaRPr lang="id-ID" sz="1600" dirty="0">
              <a:solidFill>
                <a:schemeClr val="bg1"/>
              </a:solidFill>
            </a:endParaRPr>
          </a:p>
          <a:p>
            <a:pPr algn="ctr"/>
            <a:r>
              <a:rPr lang="id-ID" sz="1600" dirty="0">
                <a:solidFill>
                  <a:schemeClr val="bg1"/>
                </a:solidFill>
              </a:rPr>
              <a:t>100 Mustahik</a:t>
            </a:r>
          </a:p>
          <a:p>
            <a:pPr algn="ctr"/>
            <a:endParaRPr lang="id-ID" sz="1600" dirty="0">
              <a:solidFill>
                <a:schemeClr val="bg1"/>
              </a:solidFill>
            </a:endParaRPr>
          </a:p>
          <a:p>
            <a:pPr algn="ctr"/>
            <a:r>
              <a:rPr lang="id-ID" sz="1600" dirty="0">
                <a:solidFill>
                  <a:schemeClr val="bg1"/>
                </a:solidFill>
              </a:rPr>
              <a:t>Rp 300.000,- per orang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95400" y="4667250"/>
            <a:ext cx="1643062" cy="34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Rp 30.000.000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72050" y="2948781"/>
            <a:ext cx="2486025" cy="1718469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1600" dirty="0">
                <a:solidFill>
                  <a:schemeClr val="bg1"/>
                </a:solidFill>
              </a:rPr>
              <a:t>Desa Sebeok</a:t>
            </a:r>
          </a:p>
          <a:p>
            <a:pPr algn="ctr"/>
            <a:r>
              <a:rPr lang="id-ID" sz="1600" dirty="0">
                <a:solidFill>
                  <a:schemeClr val="bg1"/>
                </a:solidFill>
              </a:rPr>
              <a:t>Kec. Orong Telu</a:t>
            </a:r>
          </a:p>
          <a:p>
            <a:pPr algn="ctr"/>
            <a:endParaRPr lang="id-ID" sz="1600" dirty="0">
              <a:solidFill>
                <a:schemeClr val="bg1"/>
              </a:solidFill>
            </a:endParaRPr>
          </a:p>
          <a:p>
            <a:pPr algn="ctr"/>
            <a:r>
              <a:rPr lang="id-ID" sz="1600" dirty="0">
                <a:solidFill>
                  <a:schemeClr val="bg1"/>
                </a:solidFill>
              </a:rPr>
              <a:t>100 Mustahik</a:t>
            </a:r>
          </a:p>
          <a:p>
            <a:pPr algn="ctr"/>
            <a:endParaRPr lang="id-ID" sz="1600" dirty="0">
              <a:solidFill>
                <a:schemeClr val="bg1"/>
              </a:solidFill>
            </a:endParaRPr>
          </a:p>
          <a:p>
            <a:pPr algn="ctr"/>
            <a:r>
              <a:rPr lang="id-ID" sz="1600" dirty="0">
                <a:solidFill>
                  <a:schemeClr val="bg1"/>
                </a:solidFill>
              </a:rPr>
              <a:t>Rp 300.000,- per orang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93531" y="4667250"/>
            <a:ext cx="1643062" cy="34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Rp 30.000.000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48965" y="2691605"/>
            <a:ext cx="1988344" cy="2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Jumat, 10/04/2026</a:t>
            </a:r>
          </a:p>
          <a:p>
            <a:endParaRPr lang="id-ID" sz="1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44094" y="2711440"/>
            <a:ext cx="2141935" cy="2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Selasa,   /04/2026</a:t>
            </a:r>
          </a:p>
          <a:p>
            <a:endParaRPr lang="id-ID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8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8149" y="771525"/>
            <a:ext cx="8391526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400" dirty="0"/>
              <a:t>PENDISTRIBUSIAN SISWA/SISWI DAN GTT TK, SD, SMP 3 KECAMATAN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5" y="6478590"/>
            <a:ext cx="2457450" cy="331785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BIDANG P2-ASMU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3874" y="1619250"/>
            <a:ext cx="3624263" cy="336021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Anggaran Rp 47.950.000,-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4115" y="2697931"/>
            <a:ext cx="2381251" cy="325842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1600" dirty="0">
                <a:solidFill>
                  <a:schemeClr val="bg1"/>
                </a:solidFill>
              </a:rPr>
              <a:t>Kecamatan Ropang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44114" y="3231351"/>
            <a:ext cx="2381251" cy="2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Anggaran : 17.250.000</a:t>
            </a:r>
          </a:p>
          <a:p>
            <a:endParaRPr lang="id-ID" sz="1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95503" y="4765655"/>
            <a:ext cx="1870473" cy="2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          ,   /04/2026</a:t>
            </a:r>
          </a:p>
          <a:p>
            <a:endParaRPr lang="id-ID" sz="1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30741" y="2697931"/>
            <a:ext cx="2494952" cy="325842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1600" dirty="0">
                <a:solidFill>
                  <a:schemeClr val="bg1"/>
                </a:solidFill>
              </a:rPr>
              <a:t>Kecamatan Lantung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22142" y="2697931"/>
            <a:ext cx="2866046" cy="325842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1600" dirty="0">
                <a:solidFill>
                  <a:schemeClr val="bg1"/>
                </a:solidFill>
              </a:rPr>
              <a:t>Kecamatan Orong Telu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144440" y="3217454"/>
            <a:ext cx="2381251" cy="2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Anggaran : 6.850.000</a:t>
            </a:r>
          </a:p>
          <a:p>
            <a:endParaRPr lang="id-ID" sz="14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744766" y="3203557"/>
            <a:ext cx="2381251" cy="2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Anggaran : 23.850.000</a:t>
            </a:r>
          </a:p>
          <a:p>
            <a:endParaRPr lang="id-ID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734739" y="3473447"/>
            <a:ext cx="2600327" cy="1255303"/>
            <a:chOff x="1734739" y="3473447"/>
            <a:chExt cx="2600327" cy="1255303"/>
          </a:xfrm>
        </p:grpSpPr>
        <p:cxnSp>
          <p:nvCxnSpPr>
            <p:cNvPr id="4" name="Straight Connector 3"/>
            <p:cNvCxnSpPr>
              <a:stCxn id="13" idx="2"/>
            </p:cNvCxnSpPr>
            <p:nvPr/>
          </p:nvCxnSpPr>
          <p:spPr>
            <a:xfrm flipH="1">
              <a:off x="1734739" y="3473447"/>
              <a:ext cx="1" cy="993778"/>
            </a:xfrm>
            <a:prstGeom prst="line">
              <a:avLst/>
            </a:prstGeom>
            <a:ln>
              <a:solidFill>
                <a:srgbClr val="1183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335065" y="3488125"/>
              <a:ext cx="1" cy="993600"/>
            </a:xfrm>
            <a:prstGeom prst="line">
              <a:avLst/>
            </a:prstGeom>
            <a:ln>
              <a:solidFill>
                <a:srgbClr val="1183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734740" y="4476750"/>
              <a:ext cx="2592000" cy="0"/>
            </a:xfrm>
            <a:prstGeom prst="line">
              <a:avLst/>
            </a:prstGeom>
            <a:ln>
              <a:solidFill>
                <a:srgbClr val="1183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030740" y="4476750"/>
              <a:ext cx="0" cy="252000"/>
            </a:xfrm>
            <a:prstGeom prst="straightConnector1">
              <a:avLst/>
            </a:prstGeom>
            <a:ln>
              <a:solidFill>
                <a:srgbClr val="11830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18" idx="2"/>
          </p:cNvCxnSpPr>
          <p:nvPr/>
        </p:nvCxnSpPr>
        <p:spPr>
          <a:xfrm flipH="1">
            <a:off x="6935391" y="3445653"/>
            <a:ext cx="1" cy="1260000"/>
          </a:xfrm>
          <a:prstGeom prst="straightConnector1">
            <a:avLst/>
          </a:prstGeom>
          <a:ln>
            <a:solidFill>
              <a:srgbClr val="1183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5874543" y="4752537"/>
            <a:ext cx="2124082" cy="2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          ,    /04/2026</a:t>
            </a:r>
          </a:p>
          <a:p>
            <a:endParaRPr lang="id-ID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9074" y="773114"/>
            <a:ext cx="8391526" cy="46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400" dirty="0"/>
              <a:t> PROGRAM BAZNAS SUMBAWA TAQWA</a:t>
            </a:r>
          </a:p>
          <a:p>
            <a:r>
              <a:rPr lang="id-ID" sz="2400" dirty="0"/>
              <a:t>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5" y="6478590"/>
            <a:ext cx="2457450" cy="331785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BIDANG P2-ASMU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7674" y="1238250"/>
            <a:ext cx="3624263" cy="336021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Anggaran Rp 40.000.000,-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0537" y="2426891"/>
            <a:ext cx="4948239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1. Masjid Brangkolong Rp.10.000.000,-</a:t>
            </a:r>
          </a:p>
          <a:p>
            <a:r>
              <a:rPr lang="id-ID" sz="1400" dirty="0"/>
              <a:t>2. </a:t>
            </a:r>
          </a:p>
          <a:p>
            <a:r>
              <a:rPr lang="id-ID" sz="1400" dirty="0"/>
              <a:t>3. </a:t>
            </a:r>
          </a:p>
          <a:p>
            <a:r>
              <a:rPr lang="id-ID" sz="1400" dirty="0"/>
              <a:t>dst</a:t>
            </a:r>
          </a:p>
          <a:p>
            <a:endParaRPr lang="id-ID" sz="1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0538" y="2149478"/>
            <a:ext cx="1433514" cy="270667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solidFill>
                  <a:schemeClr val="bg1"/>
                </a:solidFill>
              </a:rPr>
              <a:t>Minggu ke-2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0538" y="3650058"/>
            <a:ext cx="4948239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1. </a:t>
            </a:r>
          </a:p>
          <a:p>
            <a:r>
              <a:rPr lang="id-ID" sz="1400" dirty="0"/>
              <a:t>2. </a:t>
            </a:r>
          </a:p>
          <a:p>
            <a:r>
              <a:rPr lang="id-ID" sz="1400" dirty="0"/>
              <a:t>3. </a:t>
            </a:r>
          </a:p>
          <a:p>
            <a:r>
              <a:rPr lang="id-ID" sz="1400" dirty="0"/>
              <a:t>dst</a:t>
            </a:r>
          </a:p>
          <a:p>
            <a:endParaRPr lang="id-ID" sz="1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90539" y="3372645"/>
            <a:ext cx="1433514" cy="270667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solidFill>
                  <a:schemeClr val="bg1"/>
                </a:solidFill>
              </a:rPr>
              <a:t>Minggu ke-3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90538" y="4880766"/>
            <a:ext cx="4948239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1. </a:t>
            </a:r>
          </a:p>
          <a:p>
            <a:r>
              <a:rPr lang="id-ID" sz="1400" dirty="0"/>
              <a:t>2. </a:t>
            </a:r>
          </a:p>
          <a:p>
            <a:r>
              <a:rPr lang="id-ID" sz="1400" dirty="0"/>
              <a:t>3. </a:t>
            </a:r>
          </a:p>
          <a:p>
            <a:r>
              <a:rPr lang="id-ID" sz="1400" dirty="0"/>
              <a:t>dst</a:t>
            </a:r>
          </a:p>
          <a:p>
            <a:endParaRPr lang="id-ID" sz="14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0539" y="4603353"/>
            <a:ext cx="1433514" cy="270667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solidFill>
                  <a:schemeClr val="bg1"/>
                </a:solidFill>
              </a:rPr>
              <a:t>Minggu ke-4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0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9074" y="773114"/>
            <a:ext cx="8391526" cy="46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400" dirty="0"/>
              <a:t> PROGRAM BAZNAS SUMBAWA SEHAT</a:t>
            </a:r>
          </a:p>
          <a:p>
            <a:r>
              <a:rPr lang="id-ID" sz="2400" dirty="0"/>
              <a:t>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5" y="6478590"/>
            <a:ext cx="2457450" cy="331785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BIDANG P2-ASMU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7674" y="1238250"/>
            <a:ext cx="3624263" cy="336021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Anggaran Rp 35.000.000,-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0537" y="2426891"/>
            <a:ext cx="4948239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1. </a:t>
            </a:r>
          </a:p>
          <a:p>
            <a:r>
              <a:rPr lang="id-ID" sz="1400" dirty="0"/>
              <a:t>2. </a:t>
            </a:r>
          </a:p>
          <a:p>
            <a:r>
              <a:rPr lang="id-ID" sz="1400" dirty="0"/>
              <a:t>3. </a:t>
            </a:r>
          </a:p>
          <a:p>
            <a:r>
              <a:rPr lang="id-ID" sz="1400" dirty="0"/>
              <a:t>dst</a:t>
            </a:r>
          </a:p>
          <a:p>
            <a:endParaRPr lang="id-ID" sz="1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90538" y="2149478"/>
            <a:ext cx="1433514" cy="270667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solidFill>
                  <a:schemeClr val="bg1"/>
                </a:solidFill>
              </a:rPr>
              <a:t>Minggu ke-2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0538" y="3650058"/>
            <a:ext cx="4948239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1. </a:t>
            </a:r>
          </a:p>
          <a:p>
            <a:r>
              <a:rPr lang="id-ID" sz="1400" dirty="0"/>
              <a:t>2. </a:t>
            </a:r>
          </a:p>
          <a:p>
            <a:r>
              <a:rPr lang="id-ID" sz="1400" dirty="0"/>
              <a:t>3. </a:t>
            </a:r>
          </a:p>
          <a:p>
            <a:r>
              <a:rPr lang="id-ID" sz="1400" dirty="0"/>
              <a:t>dst</a:t>
            </a:r>
          </a:p>
          <a:p>
            <a:endParaRPr lang="id-ID" sz="1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90539" y="3372645"/>
            <a:ext cx="1433514" cy="270667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solidFill>
                  <a:schemeClr val="bg1"/>
                </a:solidFill>
              </a:rPr>
              <a:t>Minggu ke-3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90538" y="4880766"/>
            <a:ext cx="4948239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1. </a:t>
            </a:r>
          </a:p>
          <a:p>
            <a:r>
              <a:rPr lang="id-ID" sz="1400" dirty="0"/>
              <a:t>2. </a:t>
            </a:r>
          </a:p>
          <a:p>
            <a:r>
              <a:rPr lang="id-ID" sz="1400" dirty="0"/>
              <a:t>3. </a:t>
            </a:r>
          </a:p>
          <a:p>
            <a:r>
              <a:rPr lang="id-ID" sz="1400" dirty="0"/>
              <a:t>dst</a:t>
            </a:r>
          </a:p>
          <a:p>
            <a:endParaRPr lang="id-ID" sz="14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0539" y="4603353"/>
            <a:ext cx="1433514" cy="270667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solidFill>
                  <a:schemeClr val="bg1"/>
                </a:solidFill>
              </a:rPr>
              <a:t>Minggu ke-4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5324" y="332509"/>
            <a:ext cx="8391526" cy="73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400" dirty="0"/>
              <a:t>PROGRAM BAZNAS SUMBAWA MAKMUR</a:t>
            </a:r>
          </a:p>
          <a:p>
            <a:r>
              <a:rPr lang="id-ID" sz="2000" dirty="0"/>
              <a:t>(Modal Usaha)</a:t>
            </a:r>
          </a:p>
          <a:p>
            <a:r>
              <a:rPr lang="id-ID" sz="2400" dirty="0"/>
              <a:t>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5" y="6478590"/>
            <a:ext cx="2457450" cy="331785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BIDANG P2-ASMU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2674" y="1107625"/>
            <a:ext cx="3624263" cy="336021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Anggaran Rp 35.000.000,-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2674" y="2116002"/>
            <a:ext cx="3000806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1. </a:t>
            </a:r>
          </a:p>
          <a:p>
            <a:r>
              <a:rPr lang="id-ID" sz="1400" dirty="0"/>
              <a:t>2. </a:t>
            </a:r>
          </a:p>
          <a:p>
            <a:r>
              <a:rPr lang="id-ID" sz="1400" dirty="0"/>
              <a:t>3. </a:t>
            </a:r>
          </a:p>
          <a:p>
            <a:r>
              <a:rPr lang="id-ID" sz="1400" dirty="0"/>
              <a:t>4.</a:t>
            </a:r>
          </a:p>
          <a:p>
            <a:endParaRPr lang="id-ID" sz="1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2674" y="1671865"/>
            <a:ext cx="6843773" cy="270667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1400" dirty="0">
                <a:solidFill>
                  <a:schemeClr val="bg1"/>
                </a:solidFill>
              </a:rPr>
              <a:t>Minggu ke-2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43854" y="2109318"/>
            <a:ext cx="3000806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5. </a:t>
            </a:r>
          </a:p>
          <a:p>
            <a:r>
              <a:rPr lang="id-ID" sz="1400" dirty="0"/>
              <a:t>6. </a:t>
            </a:r>
          </a:p>
          <a:p>
            <a:r>
              <a:rPr lang="id-ID" sz="1400" dirty="0"/>
              <a:t>7. </a:t>
            </a:r>
          </a:p>
          <a:p>
            <a:endParaRPr lang="id-ID" sz="1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2674" y="3678999"/>
            <a:ext cx="3000806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1. </a:t>
            </a:r>
          </a:p>
          <a:p>
            <a:r>
              <a:rPr lang="id-ID" sz="1400" dirty="0"/>
              <a:t>2. </a:t>
            </a:r>
          </a:p>
          <a:p>
            <a:r>
              <a:rPr lang="id-ID" sz="1400" dirty="0"/>
              <a:t>3. </a:t>
            </a:r>
          </a:p>
          <a:p>
            <a:r>
              <a:rPr lang="id-ID" sz="1400" dirty="0"/>
              <a:t>4.</a:t>
            </a:r>
          </a:p>
          <a:p>
            <a:endParaRPr lang="id-ID" sz="14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43854" y="3672315"/>
            <a:ext cx="3000806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5. </a:t>
            </a:r>
          </a:p>
          <a:p>
            <a:r>
              <a:rPr lang="id-ID" sz="1400" dirty="0"/>
              <a:t>6. </a:t>
            </a:r>
          </a:p>
          <a:p>
            <a:r>
              <a:rPr lang="id-ID" sz="1400" dirty="0"/>
              <a:t>7. </a:t>
            </a:r>
          </a:p>
          <a:p>
            <a:endParaRPr lang="id-ID" sz="14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52674" y="5250669"/>
            <a:ext cx="3000806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1. </a:t>
            </a:r>
          </a:p>
          <a:p>
            <a:r>
              <a:rPr lang="id-ID" sz="1400" dirty="0"/>
              <a:t>2. </a:t>
            </a:r>
          </a:p>
          <a:p>
            <a:r>
              <a:rPr lang="id-ID" sz="1400" dirty="0"/>
              <a:t>3. </a:t>
            </a:r>
          </a:p>
          <a:p>
            <a:r>
              <a:rPr lang="id-ID" sz="1400" dirty="0"/>
              <a:t>4.</a:t>
            </a:r>
          </a:p>
          <a:p>
            <a:endParaRPr lang="id-ID" sz="14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043854" y="5243985"/>
            <a:ext cx="3000806" cy="93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/>
              <a:t>5. </a:t>
            </a:r>
          </a:p>
          <a:p>
            <a:r>
              <a:rPr lang="id-ID" sz="1400" dirty="0"/>
              <a:t>6. </a:t>
            </a:r>
          </a:p>
          <a:p>
            <a:r>
              <a:rPr lang="id-ID" sz="1400" dirty="0"/>
              <a:t>7. </a:t>
            </a:r>
          </a:p>
          <a:p>
            <a:endParaRPr lang="id-ID" sz="14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42902" y="3201803"/>
            <a:ext cx="6843773" cy="270667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1400" dirty="0">
                <a:solidFill>
                  <a:schemeClr val="bg1"/>
                </a:solidFill>
              </a:rPr>
              <a:t>Minggu ke-3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42901" y="4761076"/>
            <a:ext cx="6843773" cy="270667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1400" dirty="0">
                <a:solidFill>
                  <a:schemeClr val="bg1"/>
                </a:solidFill>
              </a:rPr>
              <a:t>Minggu ke-3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1574" y="2115989"/>
            <a:ext cx="8391526" cy="46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2400" dirty="0"/>
              <a:t>  PAKET SEMBAKO</a:t>
            </a:r>
          </a:p>
          <a:p>
            <a:r>
              <a:rPr lang="id-ID" sz="2400" dirty="0"/>
              <a:t>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5" y="6478590"/>
            <a:ext cx="2457450" cy="331785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BIDANG P2-ASMU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33330" y="2521750"/>
            <a:ext cx="3481731" cy="336021"/>
          </a:xfrm>
          <a:prstGeom prst="rect">
            <a:avLst/>
          </a:prstGeom>
          <a:solidFill>
            <a:srgbClr val="094A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800" dirty="0">
                <a:solidFill>
                  <a:schemeClr val="bg1"/>
                </a:solidFill>
              </a:rPr>
              <a:t>Anggaran Rp 20.000.000,-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38372" y="3702654"/>
            <a:ext cx="4766645" cy="813237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2800" dirty="0">
                <a:solidFill>
                  <a:schemeClr val="bg1"/>
                </a:solidFill>
              </a:rPr>
              <a:t>100 PAKET SEMBAKO</a:t>
            </a:r>
          </a:p>
          <a:p>
            <a:pPr algn="ctr"/>
            <a:r>
              <a:rPr lang="id-ID" sz="2800" dirty="0">
                <a:solidFill>
                  <a:schemeClr val="bg1"/>
                </a:solidFill>
              </a:rPr>
              <a:t>PER BULAN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6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2" y="513970"/>
            <a:ext cx="120439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6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69" y="219621"/>
            <a:ext cx="6401701" cy="407700"/>
          </a:xfrm>
        </p:spPr>
        <p:txBody>
          <a:bodyPr/>
          <a:lstStyle/>
          <a:p>
            <a:r>
              <a:rPr lang="id-ID" sz="4000" dirty="0"/>
              <a:t>DATA PENGUMPULAN</a:t>
            </a:r>
            <a:br>
              <a:rPr lang="id-ID" sz="4000" dirty="0"/>
            </a:br>
            <a:br>
              <a:rPr lang="id-ID" sz="4000" dirty="0"/>
            </a:b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46772779"/>
              </p:ext>
            </p:extLst>
          </p:nvPr>
        </p:nvGraphicFramePr>
        <p:xfrm>
          <a:off x="1" y="771896"/>
          <a:ext cx="7552706" cy="558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2317049" y="4944585"/>
            <a:ext cx="86554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solidFill>
                  <a:srgbClr val="11830B"/>
                </a:solidFill>
              </a:rPr>
              <a:t>9,91 %</a:t>
            </a:r>
            <a:endParaRPr lang="en-US" sz="1400" dirty="0">
              <a:solidFill>
                <a:srgbClr val="11830B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51985" y="4088897"/>
            <a:ext cx="1010021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solidFill>
                  <a:srgbClr val="11830B"/>
                </a:solidFill>
              </a:rPr>
              <a:t>25,14 %</a:t>
            </a:r>
            <a:endParaRPr lang="en-US" sz="1400" dirty="0">
              <a:solidFill>
                <a:srgbClr val="11830B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25143" y="5085751"/>
            <a:ext cx="73627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solidFill>
                  <a:srgbClr val="11830B"/>
                </a:solidFill>
              </a:rPr>
              <a:t>92 %</a:t>
            </a:r>
            <a:endParaRPr lang="en-US" sz="1400" dirty="0">
              <a:solidFill>
                <a:srgbClr val="11830B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12578" y="5085993"/>
            <a:ext cx="892627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400" dirty="0">
                <a:solidFill>
                  <a:srgbClr val="11830B"/>
                </a:solidFill>
              </a:rPr>
              <a:t>7,23 %</a:t>
            </a:r>
            <a:endParaRPr lang="en-US" sz="1400" dirty="0">
              <a:solidFill>
                <a:srgbClr val="1183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2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294" y="219621"/>
            <a:ext cx="6401701" cy="407700"/>
          </a:xfrm>
        </p:spPr>
        <p:txBody>
          <a:bodyPr/>
          <a:lstStyle/>
          <a:p>
            <a:r>
              <a:rPr lang="id-ID" sz="4000" dirty="0"/>
              <a:t>DATA PENYALURAN</a:t>
            </a:r>
            <a:br>
              <a:rPr lang="id-ID" sz="4000" dirty="0"/>
            </a:br>
            <a:br>
              <a:rPr lang="id-ID" sz="4000" dirty="0"/>
            </a:br>
            <a:endParaRPr lang="en-US" sz="4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92439310"/>
              </p:ext>
            </p:extLst>
          </p:nvPr>
        </p:nvGraphicFramePr>
        <p:xfrm>
          <a:off x="224287" y="836339"/>
          <a:ext cx="6280029" cy="308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67204027"/>
              </p:ext>
            </p:extLst>
          </p:nvPr>
        </p:nvGraphicFramePr>
        <p:xfrm>
          <a:off x="510363" y="3514236"/>
          <a:ext cx="9263849" cy="334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5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09" y="195872"/>
            <a:ext cx="6401701" cy="861034"/>
          </a:xfrm>
        </p:spPr>
        <p:txBody>
          <a:bodyPr/>
          <a:lstStyle/>
          <a:p>
            <a:r>
              <a:rPr lang="id-ID" sz="3600" dirty="0"/>
              <a:t>DATA PENYALURAN</a:t>
            </a:r>
            <a:br>
              <a:rPr lang="id-ID" sz="2000" dirty="0"/>
            </a:br>
            <a:r>
              <a:rPr lang="id-ID" sz="2000" dirty="0"/>
              <a:t>BERDASARKAN ASNAF</a:t>
            </a:r>
            <a:br>
              <a:rPr lang="id-ID" sz="2000" dirty="0"/>
            </a:br>
            <a:r>
              <a:rPr lang="id-ID" sz="2000" dirty="0"/>
              <a:t>1. Dana Zakat</a:t>
            </a:r>
            <a:br>
              <a:rPr lang="id-ID" sz="2000" dirty="0"/>
            </a:br>
            <a:br>
              <a:rPr lang="id-ID" sz="4000" dirty="0"/>
            </a:b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11894273"/>
              </p:ext>
            </p:extLst>
          </p:nvPr>
        </p:nvGraphicFramePr>
        <p:xfrm>
          <a:off x="0" y="1021277"/>
          <a:ext cx="7980219" cy="504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377532" y="4794654"/>
            <a:ext cx="95003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297,59 %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36546" y="1614541"/>
            <a:ext cx="95003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169,49 %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82711" y="4582539"/>
            <a:ext cx="95003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81,37 %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07005" y="4889654"/>
            <a:ext cx="56999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0 %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05674" y="4934345"/>
            <a:ext cx="56999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0 %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11199" y="4944245"/>
            <a:ext cx="56999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0 %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7348" y="4206020"/>
            <a:ext cx="1015354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187,56 %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144976" y="4926911"/>
            <a:ext cx="56999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0 %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6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09" y="195872"/>
            <a:ext cx="6401701" cy="861034"/>
          </a:xfrm>
        </p:spPr>
        <p:txBody>
          <a:bodyPr/>
          <a:lstStyle/>
          <a:p>
            <a:r>
              <a:rPr lang="id-ID" sz="3600" dirty="0"/>
              <a:t>DATA PENYALURAN</a:t>
            </a:r>
            <a:br>
              <a:rPr lang="id-ID" sz="2000" dirty="0"/>
            </a:br>
            <a:r>
              <a:rPr lang="id-ID" sz="2000" dirty="0"/>
              <a:t>BERDASARKAN ASNAF</a:t>
            </a:r>
            <a:br>
              <a:rPr lang="id-ID" sz="2000" dirty="0"/>
            </a:br>
            <a:r>
              <a:rPr lang="id-ID" sz="2000" dirty="0"/>
              <a:t>1. Dana Infaq</a:t>
            </a:r>
            <a:br>
              <a:rPr lang="id-ID" sz="2000" dirty="0"/>
            </a:br>
            <a:br>
              <a:rPr lang="id-ID" sz="4000" dirty="0"/>
            </a:b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33170041"/>
              </p:ext>
            </p:extLst>
          </p:nvPr>
        </p:nvGraphicFramePr>
        <p:xfrm>
          <a:off x="0" y="1021277"/>
          <a:ext cx="7980219" cy="504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377532" y="4830279"/>
            <a:ext cx="95003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93,63 %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36546" y="1614541"/>
            <a:ext cx="95003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99,01 %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58958" y="3632513"/>
            <a:ext cx="95003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96,60 %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00098" y="4830279"/>
            <a:ext cx="890647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19,37 %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748174" y="4934345"/>
            <a:ext cx="56999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0 %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29949" y="4944245"/>
            <a:ext cx="569990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0 %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12747" y="3444735"/>
            <a:ext cx="1015354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105,2 %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089567" y="4903161"/>
            <a:ext cx="961901" cy="351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200" dirty="0">
                <a:solidFill>
                  <a:srgbClr val="FFC000"/>
                </a:solidFill>
              </a:rPr>
              <a:t>7,26 %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2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09" y="195872"/>
            <a:ext cx="6401701" cy="861034"/>
          </a:xfrm>
        </p:spPr>
        <p:txBody>
          <a:bodyPr/>
          <a:lstStyle/>
          <a:p>
            <a:r>
              <a:rPr lang="id-ID" sz="3600" dirty="0"/>
              <a:t>DATA PENYALURAN</a:t>
            </a:r>
            <a:br>
              <a:rPr lang="id-ID" sz="2000" dirty="0"/>
            </a:br>
            <a:r>
              <a:rPr lang="id-ID" sz="2000" dirty="0"/>
              <a:t>BERDASARKAN PROGRAM</a:t>
            </a:r>
            <a:br>
              <a:rPr lang="id-ID" sz="2000" dirty="0"/>
            </a:br>
            <a:br>
              <a:rPr lang="id-ID" sz="4000" dirty="0"/>
            </a:b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16695591"/>
              </p:ext>
            </p:extLst>
          </p:nvPr>
        </p:nvGraphicFramePr>
        <p:xfrm>
          <a:off x="-261258" y="1496291"/>
          <a:ext cx="8526483" cy="468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98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84" y="480872"/>
            <a:ext cx="8574982" cy="861034"/>
          </a:xfrm>
        </p:spPr>
        <p:txBody>
          <a:bodyPr/>
          <a:lstStyle/>
          <a:p>
            <a:r>
              <a:rPr lang="id-ID" sz="3600" dirty="0"/>
              <a:t>DATA PENGGUNAAN HAK AMIL</a:t>
            </a:r>
            <a:br>
              <a:rPr lang="id-ID" sz="2000" dirty="0"/>
            </a:br>
            <a:br>
              <a:rPr lang="id-ID" sz="4000" dirty="0"/>
            </a:b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19945"/>
              </p:ext>
            </p:extLst>
          </p:nvPr>
        </p:nvGraphicFramePr>
        <p:xfrm>
          <a:off x="998845" y="1265930"/>
          <a:ext cx="6043221" cy="534915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098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915">
                <a:tc>
                  <a:txBody>
                    <a:bodyPr/>
                    <a:lstStyle/>
                    <a:p>
                      <a:r>
                        <a:rPr lang="id-ID" dirty="0"/>
                        <a:t>Belanja</a:t>
                      </a:r>
                      <a:r>
                        <a:rPr lang="id-ID" baseline="0" dirty="0"/>
                        <a:t> Pegawai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/>
                        <a:t>Rp 204.450.000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15">
                <a:tc>
                  <a:txBody>
                    <a:bodyPr/>
                    <a:lstStyle/>
                    <a:p>
                      <a:r>
                        <a:rPr lang="id-ID" dirty="0"/>
                        <a:t>Biaya Publikasi dan Dokumentasi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/>
                        <a:t>Rp 5.960.000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15">
                <a:tc>
                  <a:txBody>
                    <a:bodyPr/>
                    <a:lstStyle/>
                    <a:p>
                      <a:r>
                        <a:rPr lang="id-ID" dirty="0"/>
                        <a:t>Biaya Perjalanan</a:t>
                      </a:r>
                      <a:r>
                        <a:rPr lang="id-ID" baseline="0" dirty="0"/>
                        <a:t> Dinas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/>
                        <a:t>Rp</a:t>
                      </a:r>
                      <a:r>
                        <a:rPr lang="id-ID" b="1" baseline="0" dirty="0"/>
                        <a:t> 9.030.000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915">
                <a:tc>
                  <a:txBody>
                    <a:bodyPr/>
                    <a:lstStyle/>
                    <a:p>
                      <a:r>
                        <a:rPr lang="id-ID" dirty="0"/>
                        <a:t>Beban</a:t>
                      </a:r>
                      <a:r>
                        <a:rPr lang="id-ID" baseline="0" dirty="0"/>
                        <a:t> Administrasi Umum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/>
                        <a:t>Rp 19.975.000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915">
                <a:tc>
                  <a:txBody>
                    <a:bodyPr/>
                    <a:lstStyle/>
                    <a:p>
                      <a:r>
                        <a:rPr lang="id-ID" dirty="0"/>
                        <a:t>Beban Penyusutan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/>
                        <a:t>Rp 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915">
                <a:tc>
                  <a:txBody>
                    <a:bodyPr/>
                    <a:lstStyle/>
                    <a:p>
                      <a:r>
                        <a:rPr lang="id-ID" dirty="0"/>
                        <a:t>Pengadaan Aset</a:t>
                      </a:r>
                      <a:r>
                        <a:rPr lang="id-ID" baseline="0" dirty="0"/>
                        <a:t> Tetap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/>
                        <a:t>Rp 22.255.000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15">
                <a:tc>
                  <a:txBody>
                    <a:bodyPr/>
                    <a:lstStyle/>
                    <a:p>
                      <a:r>
                        <a:rPr lang="id-ID" dirty="0"/>
                        <a:t>Biaya Jasa Pihak Ketiga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/>
                        <a:t>Rp 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915">
                <a:tc>
                  <a:txBody>
                    <a:bodyPr/>
                    <a:lstStyle/>
                    <a:p>
                      <a:r>
                        <a:rPr lang="id-ID" dirty="0"/>
                        <a:t>Penggunaan Lain</a:t>
                      </a:r>
                      <a:r>
                        <a:rPr lang="id-ID" baseline="0" dirty="0"/>
                        <a:t> Hak Amill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/>
                        <a:t>Rp 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dirty="0"/>
                        <a:t>Pemeliharaan Aset Tetap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b="1" dirty="0"/>
                        <a:t>Rp 25.330.000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14047"/>
                  </a:ext>
                </a:extLst>
              </a:tr>
              <a:tr h="534915">
                <a:tc>
                  <a:txBody>
                    <a:bodyPr/>
                    <a:lstStyle/>
                    <a:p>
                      <a:r>
                        <a:rPr lang="id-ID" dirty="0">
                          <a:solidFill>
                            <a:srgbClr val="C00000"/>
                          </a:solidFill>
                        </a:rPr>
                        <a:t>Total realisasi hak amil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b="1" dirty="0">
                          <a:solidFill>
                            <a:srgbClr val="C00000"/>
                          </a:solidFill>
                        </a:rPr>
                        <a:t>Rp 287.000.000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5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52" y="513970"/>
            <a:ext cx="1204398" cy="9144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2B157D-2E2B-8364-B062-2973D53F6B6B}"/>
              </a:ext>
            </a:extLst>
          </p:cNvPr>
          <p:cNvSpPr/>
          <p:nvPr/>
        </p:nvSpPr>
        <p:spPr>
          <a:xfrm>
            <a:off x="3171825" y="2643484"/>
            <a:ext cx="7219949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>
                <a:ln w="13462">
                  <a:solidFill>
                    <a:srgbClr val="11830B"/>
                  </a:solidFill>
                  <a:prstDash val="solid"/>
                </a:ln>
                <a:solidFill>
                  <a:srgbClr val="11830B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PROGRAM KERJA</a:t>
            </a:r>
          </a:p>
          <a:p>
            <a:pPr algn="ctr"/>
            <a:r>
              <a:rPr lang="id-ID" sz="5400" b="1" dirty="0">
                <a:ln w="13462">
                  <a:solidFill>
                    <a:srgbClr val="11830B"/>
                  </a:solidFill>
                  <a:prstDash val="solid"/>
                </a:ln>
                <a:solidFill>
                  <a:srgbClr val="11830B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APRIL 2026</a:t>
            </a:r>
          </a:p>
        </p:txBody>
      </p:sp>
      <p:pic>
        <p:nvPicPr>
          <p:cNvPr id="4" name="Google Shape;283;g283954d713e_0_12"/>
          <p:cNvPicPr preferRelativeResize="0"/>
          <p:nvPr/>
        </p:nvPicPr>
        <p:blipFill rotWithShape="1">
          <a:blip r:embed="rId4">
            <a:alphaModFix/>
          </a:blip>
          <a:srcRect l="83912" t="5112" r="3606" b="79512"/>
          <a:stretch/>
        </p:blipFill>
        <p:spPr>
          <a:xfrm>
            <a:off x="10134600" y="366198"/>
            <a:ext cx="1653923" cy="1124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18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828" y="1295793"/>
            <a:ext cx="6781800" cy="1649283"/>
          </a:xfrm>
        </p:spPr>
        <p:txBody>
          <a:bodyPr/>
          <a:lstStyle/>
          <a:p>
            <a:pPr algn="ctr"/>
            <a:r>
              <a:rPr lang="id-ID" sz="4800" dirty="0">
                <a:latin typeface="Arial Black" pitchFamily="34" charset="0"/>
              </a:rPr>
              <a:t>SALDO</a:t>
            </a:r>
            <a:br>
              <a:rPr lang="id-ID" sz="4800" dirty="0">
                <a:latin typeface="Arial Black" pitchFamily="34" charset="0"/>
              </a:rPr>
            </a:br>
            <a:r>
              <a:rPr lang="id-ID" sz="4800" dirty="0">
                <a:latin typeface="Arial Black" pitchFamily="34" charset="0"/>
              </a:rPr>
              <a:t>PER 7 APRIL</a:t>
            </a:r>
            <a:br>
              <a:rPr lang="id-ID" sz="4800" dirty="0">
                <a:latin typeface="Arial Black" pitchFamily="34" charset="0"/>
              </a:rPr>
            </a:br>
            <a:endParaRPr lang="en-US" sz="4800" dirty="0">
              <a:latin typeface="Arial Black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66368" y="3129459"/>
            <a:ext cx="3298743" cy="521923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2000" dirty="0">
                <a:solidFill>
                  <a:schemeClr val="bg1"/>
                </a:solidFill>
              </a:rPr>
              <a:t>ZAKAT : Rp 8.593.776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6959" y="3823780"/>
            <a:ext cx="3917560" cy="521923"/>
          </a:xfrm>
          <a:prstGeom prst="rect">
            <a:avLst/>
          </a:prstGeom>
          <a:solidFill>
            <a:srgbClr val="1183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2000" dirty="0">
                <a:solidFill>
                  <a:schemeClr val="bg1"/>
                </a:solidFill>
              </a:rPr>
              <a:t>INFAQ : Rp 462.419.000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E1ED0-7A9F-3C58-E0C1-4BC3C67E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8"/>
          <a:stretch/>
        </p:blipFill>
        <p:spPr>
          <a:xfrm>
            <a:off x="9371321" y="4239492"/>
            <a:ext cx="2123993" cy="21242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06855" y="4440039"/>
            <a:ext cx="4079017" cy="62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9148"/>
              </a:buClr>
              <a:buSzPts val="5400"/>
              <a:buFont typeface="Arial Black"/>
              <a:buNone/>
              <a:defRPr sz="5400" b="0" i="0" u="none" strike="noStrike" cap="none">
                <a:solidFill>
                  <a:srgbClr val="259148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2000" dirty="0"/>
              <a:t>JUMLAH : Rp 471.012.776</a:t>
            </a:r>
          </a:p>
          <a:p>
            <a:endParaRPr lang="id-ID" sz="2000" dirty="0"/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7880205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Depa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Belaka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520</Words>
  <Application>Microsoft Office PowerPoint</Application>
  <PresentationFormat>Widescreen</PresentationFormat>
  <Paragraphs>190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Cover Depan</vt:lpstr>
      <vt:lpstr>Cover Belakang</vt:lpstr>
      <vt:lpstr>PowerPoint Presentation</vt:lpstr>
      <vt:lpstr>DATA PENGUMPULAN  </vt:lpstr>
      <vt:lpstr>DATA PENYALURAN  </vt:lpstr>
      <vt:lpstr>DATA PENYALURAN BERDASARKAN ASNAF 1. Dana Zakat  </vt:lpstr>
      <vt:lpstr>DATA PENYALURAN BERDASARKAN ASNAF 1. Dana Infaq  </vt:lpstr>
      <vt:lpstr>DATA PENYALURAN BERDASARKAN PROGRAM  </vt:lpstr>
      <vt:lpstr>DATA PENGGUNAAN HAK AMIL  </vt:lpstr>
      <vt:lpstr>PowerPoint Presentation</vt:lpstr>
      <vt:lpstr>SALDO PER 7 APRIL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Yoga  Yudistira</dc:creator>
  <cp:lastModifiedBy>Baznas Sumbawa</cp:lastModifiedBy>
  <cp:revision>44</cp:revision>
  <cp:lastPrinted>2026-03-31T06:52:09Z</cp:lastPrinted>
  <dcterms:created xsi:type="dcterms:W3CDTF">2022-11-27T15:51:46Z</dcterms:created>
  <dcterms:modified xsi:type="dcterms:W3CDTF">2026-04-08T04:28:11Z</dcterms:modified>
</cp:coreProperties>
</file>